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454" r:id="rId2"/>
    <p:sldId id="1634" r:id="rId3"/>
    <p:sldId id="1627" r:id="rId4"/>
    <p:sldId id="470" r:id="rId5"/>
    <p:sldId id="480" r:id="rId6"/>
    <p:sldId id="472" r:id="rId7"/>
    <p:sldId id="473" r:id="rId8"/>
    <p:sldId id="484" r:id="rId9"/>
    <p:sldId id="475" r:id="rId10"/>
    <p:sldId id="479" r:id="rId11"/>
    <p:sldId id="474" r:id="rId12"/>
    <p:sldId id="476" r:id="rId13"/>
    <p:sldId id="478" r:id="rId14"/>
    <p:sldId id="482" r:id="rId15"/>
    <p:sldId id="481" r:id="rId16"/>
    <p:sldId id="448" r:id="rId17"/>
    <p:sldId id="1629" r:id="rId18"/>
    <p:sldId id="1632" r:id="rId19"/>
    <p:sldId id="1631" r:id="rId20"/>
    <p:sldId id="1624" r:id="rId21"/>
    <p:sldId id="456" r:id="rId22"/>
    <p:sldId id="1623" r:id="rId23"/>
    <p:sldId id="1622" r:id="rId24"/>
    <p:sldId id="1620" r:id="rId25"/>
    <p:sldId id="1621" r:id="rId26"/>
    <p:sldId id="1633" r:id="rId27"/>
    <p:sldId id="1630" r:id="rId28"/>
    <p:sldId id="1626" r:id="rId29"/>
    <p:sldId id="458" r:id="rId30"/>
  </p:sldIdLst>
  <p:sldSz cx="9144000" cy="5143500" type="screen16x9"/>
  <p:notesSz cx="7315200" cy="12344400"/>
  <p:defaultTextStyle>
    <a:defPPr>
      <a:defRPr lang="de-DE"/>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700" algn="l" defTabSz="455762" rtl="0" eaLnBrk="1" latinLnBrk="0" hangingPunct="1">
      <a:defRPr sz="1800" kern="1200">
        <a:solidFill>
          <a:schemeClr val="tx1"/>
        </a:solidFill>
        <a:latin typeface="+mn-lt"/>
        <a:ea typeface="+mn-ea"/>
        <a:cs typeface="+mn-cs"/>
      </a:defRPr>
    </a:lvl3pPr>
    <a:lvl4pPr marL="1367520" algn="l" defTabSz="455762" rtl="0" eaLnBrk="1" latinLnBrk="0" hangingPunct="1">
      <a:defRPr sz="1800" kern="1200">
        <a:solidFill>
          <a:schemeClr val="tx1"/>
        </a:solidFill>
        <a:latin typeface="+mn-lt"/>
        <a:ea typeface="+mn-ea"/>
        <a:cs typeface="+mn-cs"/>
      </a:defRPr>
    </a:lvl4pPr>
    <a:lvl5pPr marL="1823399" algn="l" defTabSz="455762" rtl="0" eaLnBrk="1" latinLnBrk="0" hangingPunct="1">
      <a:defRPr sz="1800" kern="1200">
        <a:solidFill>
          <a:schemeClr val="tx1"/>
        </a:solidFill>
        <a:latin typeface="+mn-lt"/>
        <a:ea typeface="+mn-ea"/>
        <a:cs typeface="+mn-cs"/>
      </a:defRPr>
    </a:lvl5pPr>
    <a:lvl6pPr marL="2279160" algn="l" defTabSz="455762" rtl="0" eaLnBrk="1" latinLnBrk="0" hangingPunct="1">
      <a:defRPr sz="1800" kern="1200">
        <a:solidFill>
          <a:schemeClr val="tx1"/>
        </a:solidFill>
        <a:latin typeface="+mn-lt"/>
        <a:ea typeface="+mn-ea"/>
        <a:cs typeface="+mn-cs"/>
      </a:defRPr>
    </a:lvl6pPr>
    <a:lvl7pPr marL="2734923" algn="l" defTabSz="455762" rtl="0" eaLnBrk="1" latinLnBrk="0" hangingPunct="1">
      <a:defRPr sz="1800" kern="1200">
        <a:solidFill>
          <a:schemeClr val="tx1"/>
        </a:solidFill>
        <a:latin typeface="+mn-lt"/>
        <a:ea typeface="+mn-ea"/>
        <a:cs typeface="+mn-cs"/>
      </a:defRPr>
    </a:lvl7pPr>
    <a:lvl8pPr marL="3190826" algn="l" defTabSz="455762" rtl="0" eaLnBrk="1" latinLnBrk="0" hangingPunct="1">
      <a:defRPr sz="1800" kern="1200">
        <a:solidFill>
          <a:schemeClr val="tx1"/>
        </a:solidFill>
        <a:latin typeface="+mn-lt"/>
        <a:ea typeface="+mn-ea"/>
        <a:cs typeface="+mn-cs"/>
      </a:defRPr>
    </a:lvl8pPr>
    <a:lvl9pPr marL="3646666" algn="l" defTabSz="45576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75C87271-DF74-4A16-A070-6B83865AC5E0}">
          <p14:sldIdLst>
            <p14:sldId id="454"/>
            <p14:sldId id="1634"/>
            <p14:sldId id="1627"/>
          </p14:sldIdLst>
        </p14:section>
        <p14:section name="Weiheiten CHI" id="{3518484E-4EF2-49D7-BA32-0566E18FF970}">
          <p14:sldIdLst>
            <p14:sldId id="470"/>
            <p14:sldId id="480"/>
            <p14:sldId id="472"/>
            <p14:sldId id="473"/>
            <p14:sldId id="484"/>
            <p14:sldId id="475"/>
            <p14:sldId id="479"/>
            <p14:sldId id="474"/>
            <p14:sldId id="476"/>
            <p14:sldId id="478"/>
          </p14:sldIdLst>
        </p14:section>
        <p14:section name="Never bet against America?" id="{201AF9AD-C430-4397-A5BA-6B869B0D63DD}">
          <p14:sldIdLst>
            <p14:sldId id="482"/>
            <p14:sldId id="481"/>
            <p14:sldId id="448"/>
            <p14:sldId id="1629"/>
            <p14:sldId id="1632"/>
            <p14:sldId id="1631"/>
          </p14:sldIdLst>
        </p14:section>
        <p14:section name="Invest also in the Non US-Part of this planet!" id="{3E84BE3C-BD0A-4C0B-BB4A-CDFFB3F8D02B}">
          <p14:sldIdLst>
            <p14:sldId id="1624"/>
            <p14:sldId id="456"/>
            <p14:sldId id="1623"/>
            <p14:sldId id="1622"/>
            <p14:sldId id="1620"/>
            <p14:sldId id="1621"/>
            <p14:sldId id="1633"/>
            <p14:sldId id="1630"/>
            <p14:sldId id="1626"/>
          </p14:sldIdLst>
        </p14:section>
        <p14:section name="Abschluss" id="{C1FB35DE-8FD7-4766-8216-BAA47527C283}">
          <p14:sldIdLst>
            <p14:sldId id="458"/>
          </p14:sldIdLst>
        </p14:section>
        <p14:section name="Neue Folien" id="{EB68733D-DEE7-459A-AAB8-50BA6911340C}">
          <p14:sldIdLst/>
        </p14:section>
        <p14:section name="Weisheiten GRÜN" id="{2FA2068D-ADA2-4263-869C-B7A90EB5D5B3}">
          <p14:sldIdLst/>
        </p14:section>
      </p14:sectionLst>
    </p:ext>
    <p:ext uri="{EFAFB233-063F-42B5-8137-9DF3F51BA10A}">
      <p15:sldGuideLst xmlns:p15="http://schemas.microsoft.com/office/powerpoint/2012/main">
        <p15:guide id="1" orient="horz" pos="1620" userDrawn="1">
          <p15:clr>
            <a:srgbClr val="A4A3A4"/>
          </p15:clr>
        </p15:guide>
        <p15:guide id="2" pos="4354" userDrawn="1">
          <p15:clr>
            <a:srgbClr val="A4A3A4"/>
          </p15:clr>
        </p15:guide>
        <p15:guide id="3" orient="horz" pos="3072" userDrawn="1">
          <p15:clr>
            <a:srgbClr val="A4A3A4"/>
          </p15:clr>
        </p15:guide>
        <p15:guide id="4" orient="horz" pos="169" userDrawn="1">
          <p15:clr>
            <a:srgbClr val="A4A3A4"/>
          </p15:clr>
        </p15:guide>
        <p15:guide id="5" pos="612" userDrawn="1">
          <p15:clr>
            <a:srgbClr val="A4A3A4"/>
          </p15:clr>
        </p15:guide>
        <p15:guide id="7" pos="1859" userDrawn="1">
          <p15:clr>
            <a:srgbClr val="A4A3A4"/>
          </p15:clr>
        </p15:guide>
        <p15:guide id="8" pos="3107" userDrawn="1">
          <p15:clr>
            <a:srgbClr val="A4A3A4"/>
          </p15:clr>
        </p15:guide>
        <p15:guide id="9" orient="horz" pos="735" userDrawn="1">
          <p15:clr>
            <a:srgbClr val="A4A3A4"/>
          </p15:clr>
        </p15:guide>
        <p15:guide id="10" orient="horz" pos="826" userDrawn="1">
          <p15:clr>
            <a:srgbClr val="A4A3A4"/>
          </p15:clr>
        </p15:guide>
        <p15:guide id="11" pos="2880" userDrawn="1">
          <p15:clr>
            <a:srgbClr val="A4A3A4"/>
          </p15:clr>
        </p15:guide>
        <p15:guide id="12" pos="158" userDrawn="1">
          <p15:clr>
            <a:srgbClr val="A4A3A4"/>
          </p15:clr>
        </p15:guide>
        <p15:guide id="13" pos="1519" userDrawn="1">
          <p15:clr>
            <a:srgbClr val="A4A3A4"/>
          </p15:clr>
        </p15:guide>
        <p15:guide id="14" pos="4241" userDrawn="1">
          <p15:clr>
            <a:srgbClr val="A4A3A4"/>
          </p15:clr>
        </p15:guide>
        <p15:guide id="15" userDrawn="1">
          <p15:clr>
            <a:srgbClr val="A4A3A4"/>
          </p15:clr>
        </p15:guide>
        <p15:guide id="16" pos="5602" userDrawn="1">
          <p15:clr>
            <a:srgbClr val="A4A3A4"/>
          </p15:clr>
        </p15:guide>
        <p15:guide id="17" pos="5760" userDrawn="1">
          <p15:clr>
            <a:srgbClr val="A4A3A4"/>
          </p15:clr>
        </p15:guide>
        <p15:guide id="18" orient="horz" userDrawn="1">
          <p15:clr>
            <a:srgbClr val="A4A3A4"/>
          </p15:clr>
        </p15:guide>
        <p15:guide id="19" orient="horz" pos="32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32"/>
    <a:srgbClr val="F7E8D9"/>
    <a:srgbClr val="D7CCCB"/>
    <a:srgbClr val="CAD2C2"/>
    <a:srgbClr val="36893B"/>
    <a:srgbClr val="6666FF"/>
    <a:srgbClr val="3333CC"/>
    <a:srgbClr val="66FF33"/>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p:restoredLeft sz="11612" autoAdjust="0"/>
    <p:restoredTop sz="96247" autoAdjust="0"/>
  </p:normalViewPr>
  <p:slideViewPr>
    <p:cSldViewPr>
      <p:cViewPr varScale="1">
        <p:scale>
          <a:sx n="136" d="100"/>
          <a:sy n="136" d="100"/>
        </p:scale>
        <p:origin x="738" y="198"/>
      </p:cViewPr>
      <p:guideLst>
        <p:guide orient="horz" pos="1620"/>
        <p:guide pos="4354"/>
        <p:guide orient="horz" pos="3072"/>
        <p:guide orient="horz" pos="169"/>
        <p:guide pos="612"/>
        <p:guide pos="1859"/>
        <p:guide pos="3107"/>
        <p:guide orient="horz" pos="735"/>
        <p:guide orient="horz" pos="826"/>
        <p:guide pos="2880"/>
        <p:guide pos="158"/>
        <p:guide pos="1519"/>
        <p:guide pos="4241"/>
        <p:guide/>
        <p:guide pos="5602"/>
        <p:guide pos="5760"/>
        <p:guide orient="horz"/>
        <p:guide orient="horz" pos="32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4326"/>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2"/>
            <a:ext cx="3169920" cy="617221"/>
          </a:xfrm>
          <a:prstGeom prst="rect">
            <a:avLst/>
          </a:prstGeom>
        </p:spPr>
        <p:txBody>
          <a:bodyPr vert="horz" lIns="112284" tIns="56143" rIns="112284" bIns="56143" rtlCol="0"/>
          <a:lstStyle>
            <a:lvl1pPr algn="l">
              <a:defRPr sz="1500"/>
            </a:lvl1pPr>
          </a:lstStyle>
          <a:p>
            <a:endParaRPr lang="de-DE"/>
          </a:p>
        </p:txBody>
      </p:sp>
      <p:sp>
        <p:nvSpPr>
          <p:cNvPr id="3" name="Datumsplatzhalter 2"/>
          <p:cNvSpPr>
            <a:spLocks noGrp="1"/>
          </p:cNvSpPr>
          <p:nvPr>
            <p:ph type="dt" idx="1"/>
          </p:nvPr>
        </p:nvSpPr>
        <p:spPr>
          <a:xfrm>
            <a:off x="4143588" y="2"/>
            <a:ext cx="3169920" cy="617221"/>
          </a:xfrm>
          <a:prstGeom prst="rect">
            <a:avLst/>
          </a:prstGeom>
        </p:spPr>
        <p:txBody>
          <a:bodyPr vert="horz" lIns="112284" tIns="56143" rIns="112284" bIns="56143" rtlCol="0"/>
          <a:lstStyle>
            <a:lvl1pPr algn="r">
              <a:defRPr sz="1500"/>
            </a:lvl1pPr>
          </a:lstStyle>
          <a:p>
            <a:fld id="{254C043A-F343-41EF-8040-BA78F1CDEDCE}" type="datetimeFigureOut">
              <a:rPr lang="de-DE" smtClean="0"/>
              <a:t>21.05.2024</a:t>
            </a:fld>
            <a:endParaRPr lang="de-DE"/>
          </a:p>
        </p:txBody>
      </p:sp>
      <p:sp>
        <p:nvSpPr>
          <p:cNvPr id="4" name="Folienbildplatzhalter 3"/>
          <p:cNvSpPr>
            <a:spLocks noGrp="1" noRot="1" noChangeAspect="1"/>
          </p:cNvSpPr>
          <p:nvPr>
            <p:ph type="sldImg" idx="2"/>
          </p:nvPr>
        </p:nvSpPr>
        <p:spPr>
          <a:xfrm>
            <a:off x="-457200" y="925513"/>
            <a:ext cx="8229600" cy="4629150"/>
          </a:xfrm>
          <a:prstGeom prst="rect">
            <a:avLst/>
          </a:prstGeom>
          <a:noFill/>
          <a:ln w="12700">
            <a:solidFill>
              <a:prstClr val="black"/>
            </a:solidFill>
          </a:ln>
        </p:spPr>
        <p:txBody>
          <a:bodyPr vert="horz" lIns="112284" tIns="56143" rIns="112284" bIns="56143" rtlCol="0" anchor="ctr"/>
          <a:lstStyle/>
          <a:p>
            <a:endParaRPr lang="de-DE"/>
          </a:p>
        </p:txBody>
      </p:sp>
      <p:sp>
        <p:nvSpPr>
          <p:cNvPr id="5" name="Notizenplatzhalter 4"/>
          <p:cNvSpPr>
            <a:spLocks noGrp="1"/>
          </p:cNvSpPr>
          <p:nvPr>
            <p:ph type="body" sz="quarter" idx="3"/>
          </p:nvPr>
        </p:nvSpPr>
        <p:spPr>
          <a:xfrm>
            <a:off x="731522" y="5863590"/>
            <a:ext cx="5852159" cy="5554980"/>
          </a:xfrm>
          <a:prstGeom prst="rect">
            <a:avLst/>
          </a:prstGeom>
        </p:spPr>
        <p:txBody>
          <a:bodyPr vert="horz" lIns="112284" tIns="56143" rIns="112284" bIns="56143"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11725040"/>
            <a:ext cx="3169920" cy="617221"/>
          </a:xfrm>
          <a:prstGeom prst="rect">
            <a:avLst/>
          </a:prstGeom>
        </p:spPr>
        <p:txBody>
          <a:bodyPr vert="horz" lIns="112284" tIns="56143" rIns="112284" bIns="56143" rtlCol="0" anchor="b"/>
          <a:lstStyle>
            <a:lvl1pPr algn="l">
              <a:defRPr sz="1500"/>
            </a:lvl1pPr>
          </a:lstStyle>
          <a:p>
            <a:endParaRPr lang="de-DE"/>
          </a:p>
        </p:txBody>
      </p:sp>
      <p:sp>
        <p:nvSpPr>
          <p:cNvPr id="7" name="Foliennummernplatzhalter 6"/>
          <p:cNvSpPr>
            <a:spLocks noGrp="1"/>
          </p:cNvSpPr>
          <p:nvPr>
            <p:ph type="sldNum" sz="quarter" idx="5"/>
          </p:nvPr>
        </p:nvSpPr>
        <p:spPr>
          <a:xfrm>
            <a:off x="4143588" y="11725040"/>
            <a:ext cx="3169920" cy="617221"/>
          </a:xfrm>
          <a:prstGeom prst="rect">
            <a:avLst/>
          </a:prstGeom>
        </p:spPr>
        <p:txBody>
          <a:bodyPr vert="horz" lIns="112284" tIns="56143" rIns="112284" bIns="56143" rtlCol="0" anchor="b"/>
          <a:lstStyle>
            <a:lvl1pPr algn="r">
              <a:defRPr sz="1500"/>
            </a:lvl1pPr>
          </a:lstStyle>
          <a:p>
            <a:fld id="{4135F789-DDB4-473E-B5CB-0341B3E4C6BD}" type="slidenum">
              <a:rPr lang="de-DE" smtClean="0"/>
              <a:t>‹Nr.›</a:t>
            </a:fld>
            <a:endParaRPr lang="de-DE"/>
          </a:p>
        </p:txBody>
      </p:sp>
    </p:spTree>
    <p:extLst>
      <p:ext uri="{BB962C8B-B14F-4D97-AF65-F5344CB8AC3E}">
        <p14:creationId xmlns:p14="http://schemas.microsoft.com/office/powerpoint/2010/main" val="3072153199"/>
      </p:ext>
    </p:extLst>
  </p:cSld>
  <p:clrMap bg1="lt1" tx1="dk1" bg2="lt2" tx2="dk2" accent1="accent1" accent2="accent2" accent3="accent3" accent4="accent4" accent5="accent5" accent6="accent6" hlink="hlink" folHlink="folHlink"/>
  <p:notesStyle>
    <a:lvl1pPr marL="0" algn="l" defTabSz="911700" rtl="0" eaLnBrk="1" latinLnBrk="0" hangingPunct="1">
      <a:defRPr sz="1200" kern="1200">
        <a:solidFill>
          <a:schemeClr val="tx1"/>
        </a:solidFill>
        <a:latin typeface="+mn-lt"/>
        <a:ea typeface="+mn-ea"/>
        <a:cs typeface="+mn-cs"/>
      </a:defRPr>
    </a:lvl1pPr>
    <a:lvl2pPr marL="455762" algn="l" defTabSz="911700" rtl="0" eaLnBrk="1" latinLnBrk="0" hangingPunct="1">
      <a:defRPr sz="1200" kern="1200">
        <a:solidFill>
          <a:schemeClr val="tx1"/>
        </a:solidFill>
        <a:latin typeface="+mn-lt"/>
        <a:ea typeface="+mn-ea"/>
        <a:cs typeface="+mn-cs"/>
      </a:defRPr>
    </a:lvl2pPr>
    <a:lvl3pPr marL="911700" algn="l" defTabSz="911700" rtl="0" eaLnBrk="1" latinLnBrk="0" hangingPunct="1">
      <a:defRPr sz="1200" kern="1200">
        <a:solidFill>
          <a:schemeClr val="tx1"/>
        </a:solidFill>
        <a:latin typeface="+mn-lt"/>
        <a:ea typeface="+mn-ea"/>
        <a:cs typeface="+mn-cs"/>
      </a:defRPr>
    </a:lvl3pPr>
    <a:lvl4pPr marL="1367520" algn="l" defTabSz="911700" rtl="0" eaLnBrk="1" latinLnBrk="0" hangingPunct="1">
      <a:defRPr sz="1200" kern="1200">
        <a:solidFill>
          <a:schemeClr val="tx1"/>
        </a:solidFill>
        <a:latin typeface="+mn-lt"/>
        <a:ea typeface="+mn-ea"/>
        <a:cs typeface="+mn-cs"/>
      </a:defRPr>
    </a:lvl4pPr>
    <a:lvl5pPr marL="1823399" algn="l" defTabSz="911700" rtl="0" eaLnBrk="1" latinLnBrk="0" hangingPunct="1">
      <a:defRPr sz="1200" kern="1200">
        <a:solidFill>
          <a:schemeClr val="tx1"/>
        </a:solidFill>
        <a:latin typeface="+mn-lt"/>
        <a:ea typeface="+mn-ea"/>
        <a:cs typeface="+mn-cs"/>
      </a:defRPr>
    </a:lvl5pPr>
    <a:lvl6pPr marL="2279160" algn="l" defTabSz="911700" rtl="0" eaLnBrk="1" latinLnBrk="0" hangingPunct="1">
      <a:defRPr sz="1200" kern="1200">
        <a:solidFill>
          <a:schemeClr val="tx1"/>
        </a:solidFill>
        <a:latin typeface="+mn-lt"/>
        <a:ea typeface="+mn-ea"/>
        <a:cs typeface="+mn-cs"/>
      </a:defRPr>
    </a:lvl6pPr>
    <a:lvl7pPr marL="2734923" algn="l" defTabSz="911700" rtl="0" eaLnBrk="1" latinLnBrk="0" hangingPunct="1">
      <a:defRPr sz="1200" kern="1200">
        <a:solidFill>
          <a:schemeClr val="tx1"/>
        </a:solidFill>
        <a:latin typeface="+mn-lt"/>
        <a:ea typeface="+mn-ea"/>
        <a:cs typeface="+mn-cs"/>
      </a:defRPr>
    </a:lvl7pPr>
    <a:lvl8pPr marL="3190826" algn="l" defTabSz="911700" rtl="0" eaLnBrk="1" latinLnBrk="0" hangingPunct="1">
      <a:defRPr sz="1200" kern="1200">
        <a:solidFill>
          <a:schemeClr val="tx1"/>
        </a:solidFill>
        <a:latin typeface="+mn-lt"/>
        <a:ea typeface="+mn-ea"/>
        <a:cs typeface="+mn-cs"/>
      </a:defRPr>
    </a:lvl8pPr>
    <a:lvl9pPr marL="3646666" algn="l" defTabSz="9117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8427"/>
            <a:ext cx="7772400" cy="1102519"/>
          </a:xfrm>
        </p:spPr>
        <p:txBody>
          <a:bodyPr/>
          <a:lstStyle/>
          <a:p>
            <a:r>
              <a:rPr lang="de-DE"/>
              <a:t>Mastertitelformat bearbeiten</a:t>
            </a:r>
          </a:p>
        </p:txBody>
      </p:sp>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5762" indent="0" algn="ctr">
              <a:buNone/>
              <a:defRPr>
                <a:solidFill>
                  <a:schemeClr val="tx1">
                    <a:tint val="75000"/>
                  </a:schemeClr>
                </a:solidFill>
              </a:defRPr>
            </a:lvl2pPr>
            <a:lvl3pPr marL="911700" indent="0" algn="ctr">
              <a:buNone/>
              <a:defRPr>
                <a:solidFill>
                  <a:schemeClr val="tx1">
                    <a:tint val="75000"/>
                  </a:schemeClr>
                </a:solidFill>
              </a:defRPr>
            </a:lvl3pPr>
            <a:lvl4pPr marL="1367520" indent="0" algn="ctr">
              <a:buNone/>
              <a:defRPr>
                <a:solidFill>
                  <a:schemeClr val="tx1">
                    <a:tint val="75000"/>
                  </a:schemeClr>
                </a:solidFill>
              </a:defRPr>
            </a:lvl4pPr>
            <a:lvl5pPr marL="1823399" indent="0" algn="ctr">
              <a:buNone/>
              <a:defRPr>
                <a:solidFill>
                  <a:schemeClr val="tx1">
                    <a:tint val="75000"/>
                  </a:schemeClr>
                </a:solidFill>
              </a:defRPr>
            </a:lvl5pPr>
            <a:lvl6pPr marL="2279160" indent="0" algn="ctr">
              <a:buNone/>
              <a:defRPr>
                <a:solidFill>
                  <a:schemeClr val="tx1">
                    <a:tint val="75000"/>
                  </a:schemeClr>
                </a:solidFill>
              </a:defRPr>
            </a:lvl6pPr>
            <a:lvl7pPr marL="2734923" indent="0" algn="ctr">
              <a:buNone/>
              <a:defRPr>
                <a:solidFill>
                  <a:schemeClr val="tx1">
                    <a:tint val="75000"/>
                  </a:schemeClr>
                </a:solidFill>
              </a:defRPr>
            </a:lvl7pPr>
            <a:lvl8pPr marL="3190826" indent="0" algn="ctr">
              <a:buNone/>
              <a:defRPr>
                <a:solidFill>
                  <a:schemeClr val="tx1">
                    <a:tint val="75000"/>
                  </a:schemeClr>
                </a:solidFill>
              </a:defRPr>
            </a:lvl8pPr>
            <a:lvl9pPr marL="3646666" indent="0" algn="ctr">
              <a:buNone/>
              <a:defRPr>
                <a:solidFill>
                  <a:schemeClr val="tx1">
                    <a:tint val="75000"/>
                  </a:schemeClr>
                </a:solidFill>
              </a:defRPr>
            </a:lvl9pPr>
          </a:lstStyle>
          <a:p>
            <a:r>
              <a:rPr lang="de-DE"/>
              <a:t>Master-Untertitelformat bearbeiten</a:t>
            </a:r>
          </a:p>
        </p:txBody>
      </p:sp>
      <p:sp>
        <p:nvSpPr>
          <p:cNvPr id="4" name="Datumsplatzhalter 3"/>
          <p:cNvSpPr>
            <a:spLocks noGrp="1"/>
          </p:cNvSpPr>
          <p:nvPr>
            <p:ph type="dt" sz="half" idx="10"/>
          </p:nvPr>
        </p:nvSpPr>
        <p:spPr/>
        <p:txBody>
          <a:bodyPr/>
          <a:lstStyle/>
          <a:p>
            <a:fld id="{289923BC-5F98-CC48-ACF2-E0E9056F3DE4}" type="datetimeFigureOut">
              <a:rPr lang="de-DE" smtClean="0"/>
              <a:pPr/>
              <a:t>21.05.2024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7BBFCEB-79C6-884D-B1C6-2C6BE31C72AB}" type="slidenum">
              <a:rPr lang="de-DE" smtClean="0"/>
              <a:pPr/>
              <a:t>‹Nr.›</a:t>
            </a:fld>
            <a:endParaRPr lang="de-DE"/>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289923BC-5F98-CC48-ACF2-E0E9056F3DE4}" type="datetimeFigureOut">
              <a:rPr lang="de-DE" smtClean="0"/>
              <a:pPr/>
              <a:t>21.05.2024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7BBFCEB-79C6-884D-B1C6-2C6BE31C72AB}" type="slidenum">
              <a:rPr lang="de-DE" smtClean="0"/>
              <a:pPr/>
              <a:t>‹Nr.›</a:t>
            </a:fld>
            <a:endParaRPr lang="de-DE"/>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5980"/>
            <a:ext cx="2057400" cy="4388644"/>
          </a:xfrm>
        </p:spPr>
        <p:txBody>
          <a:bodyPr vert="eaVert"/>
          <a:lstStyle/>
          <a:p>
            <a:r>
              <a:rPr lang="de-DE"/>
              <a:t>Mastertitelformat bearbeiten</a:t>
            </a:r>
          </a:p>
        </p:txBody>
      </p:sp>
      <p:sp>
        <p:nvSpPr>
          <p:cNvPr id="3" name="Vertikaler Textplatzhalter 2"/>
          <p:cNvSpPr>
            <a:spLocks noGrp="1"/>
          </p:cNvSpPr>
          <p:nvPr>
            <p:ph type="body" orient="vert" idx="1"/>
          </p:nvPr>
        </p:nvSpPr>
        <p:spPr>
          <a:xfrm>
            <a:off x="457200" y="205980"/>
            <a:ext cx="6019800" cy="4388644"/>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289923BC-5F98-CC48-ACF2-E0E9056F3DE4}" type="datetimeFigureOut">
              <a:rPr lang="de-DE" smtClean="0"/>
              <a:pPr/>
              <a:t>21.05.2024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7BBFCEB-79C6-884D-B1C6-2C6BE31C72AB}" type="slidenum">
              <a:rPr lang="de-DE" smtClean="0"/>
              <a:pPr/>
              <a:t>‹Nr.›</a:t>
            </a:fld>
            <a:endParaRPr lang="de-DE"/>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289923BC-5F98-CC48-ACF2-E0E9056F3DE4}" type="datetimeFigureOut">
              <a:rPr lang="de-DE" smtClean="0"/>
              <a:pPr/>
              <a:t>21.05.2024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7BBFCEB-79C6-884D-B1C6-2C6BE31C72AB}" type="slidenum">
              <a:rPr lang="de-DE" smtClean="0"/>
              <a:pPr/>
              <a:t>‹Nr.›</a:t>
            </a:fld>
            <a:endParaRPr lang="de-DE"/>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665"/>
            <a:ext cx="7772400" cy="1021556"/>
          </a:xfrm>
        </p:spPr>
        <p:txBody>
          <a:bodyPr anchor="t"/>
          <a:lstStyle>
            <a:lvl1pPr algn="l">
              <a:defRPr sz="4000" b="1" cap="all"/>
            </a:lvl1pPr>
          </a:lstStyle>
          <a:p>
            <a:r>
              <a:rPr lang="de-DE"/>
              <a:t>Mastertitelformat bearbeiten</a:t>
            </a:r>
          </a:p>
        </p:txBody>
      </p:sp>
      <p:sp>
        <p:nvSpPr>
          <p:cNvPr id="3" name="Textplatzhalt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5762" indent="0">
              <a:buNone/>
              <a:defRPr sz="1800">
                <a:solidFill>
                  <a:schemeClr val="tx1">
                    <a:tint val="75000"/>
                  </a:schemeClr>
                </a:solidFill>
              </a:defRPr>
            </a:lvl2pPr>
            <a:lvl3pPr marL="911700" indent="0">
              <a:buNone/>
              <a:defRPr sz="1600">
                <a:solidFill>
                  <a:schemeClr val="tx1">
                    <a:tint val="75000"/>
                  </a:schemeClr>
                </a:solidFill>
              </a:defRPr>
            </a:lvl3pPr>
            <a:lvl4pPr marL="1367520" indent="0">
              <a:buNone/>
              <a:defRPr sz="1400">
                <a:solidFill>
                  <a:schemeClr val="tx1">
                    <a:tint val="75000"/>
                  </a:schemeClr>
                </a:solidFill>
              </a:defRPr>
            </a:lvl4pPr>
            <a:lvl5pPr marL="1823399" indent="0">
              <a:buNone/>
              <a:defRPr sz="1400">
                <a:solidFill>
                  <a:schemeClr val="tx1">
                    <a:tint val="75000"/>
                  </a:schemeClr>
                </a:solidFill>
              </a:defRPr>
            </a:lvl5pPr>
            <a:lvl6pPr marL="2279160" indent="0">
              <a:buNone/>
              <a:defRPr sz="1400">
                <a:solidFill>
                  <a:schemeClr val="tx1">
                    <a:tint val="75000"/>
                  </a:schemeClr>
                </a:solidFill>
              </a:defRPr>
            </a:lvl6pPr>
            <a:lvl7pPr marL="2734923" indent="0">
              <a:buNone/>
              <a:defRPr sz="1400">
                <a:solidFill>
                  <a:schemeClr val="tx1">
                    <a:tint val="75000"/>
                  </a:schemeClr>
                </a:solidFill>
              </a:defRPr>
            </a:lvl7pPr>
            <a:lvl8pPr marL="3190826" indent="0">
              <a:buNone/>
              <a:defRPr sz="1400">
                <a:solidFill>
                  <a:schemeClr val="tx1">
                    <a:tint val="75000"/>
                  </a:schemeClr>
                </a:solidFill>
              </a:defRPr>
            </a:lvl8pPr>
            <a:lvl9pPr marL="3646666" indent="0">
              <a:buNone/>
              <a:defRPr sz="140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p:txBody>
          <a:bodyPr/>
          <a:lstStyle/>
          <a:p>
            <a:fld id="{289923BC-5F98-CC48-ACF2-E0E9056F3DE4}" type="datetimeFigureOut">
              <a:rPr lang="de-DE" smtClean="0"/>
              <a:pPr/>
              <a:t>21.05.2024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7BBFCEB-79C6-884D-B1C6-2C6BE31C72AB}" type="slidenum">
              <a:rPr lang="de-DE" smtClean="0"/>
              <a:pPr/>
              <a:t>‹Nr.›</a:t>
            </a:fld>
            <a:endParaRPr lang="de-DE"/>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457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289923BC-5F98-CC48-ACF2-E0E9056F3DE4}" type="datetimeFigureOut">
              <a:rPr lang="de-DE" smtClean="0"/>
              <a:pPr/>
              <a:t>21.05.2024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7BBFCEB-79C6-884D-B1C6-2C6BE31C72AB}" type="slidenum">
              <a:rPr lang="de-DE" smtClean="0"/>
              <a:pPr/>
              <a:t>‹Nr.›</a:t>
            </a:fld>
            <a:endParaRPr lang="de-DE"/>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Mastertitelformat bearbeiten</a:t>
            </a:r>
          </a:p>
        </p:txBody>
      </p:sp>
      <p:sp>
        <p:nvSpPr>
          <p:cNvPr id="3" name="Textplatzhalter 2"/>
          <p:cNvSpPr>
            <a:spLocks noGrp="1"/>
          </p:cNvSpPr>
          <p:nvPr>
            <p:ph type="body" idx="1"/>
          </p:nvPr>
        </p:nvSpPr>
        <p:spPr>
          <a:xfrm>
            <a:off x="457200" y="1151335"/>
            <a:ext cx="4040188" cy="479822"/>
          </a:xfrm>
        </p:spPr>
        <p:txBody>
          <a:bodyPr anchor="b"/>
          <a:lstStyle>
            <a:lvl1pPr marL="0" indent="0">
              <a:buNone/>
              <a:defRPr sz="2400" b="1"/>
            </a:lvl1pPr>
            <a:lvl2pPr marL="455762" indent="0">
              <a:buNone/>
              <a:defRPr sz="2000" b="1"/>
            </a:lvl2pPr>
            <a:lvl3pPr marL="911700" indent="0">
              <a:buNone/>
              <a:defRPr sz="1800" b="1"/>
            </a:lvl3pPr>
            <a:lvl4pPr marL="1367520" indent="0">
              <a:buNone/>
              <a:defRPr sz="1600" b="1"/>
            </a:lvl4pPr>
            <a:lvl5pPr marL="1823399" indent="0">
              <a:buNone/>
              <a:defRPr sz="1600" b="1"/>
            </a:lvl5pPr>
            <a:lvl6pPr marL="2279160" indent="0">
              <a:buNone/>
              <a:defRPr sz="1600" b="1"/>
            </a:lvl6pPr>
            <a:lvl7pPr marL="2734923" indent="0">
              <a:buNone/>
              <a:defRPr sz="1600" b="1"/>
            </a:lvl7pPr>
            <a:lvl8pPr marL="3190826" indent="0">
              <a:buNone/>
              <a:defRPr sz="1600" b="1"/>
            </a:lvl8pPr>
            <a:lvl9pPr marL="3646666" indent="0">
              <a:buNone/>
              <a:defRPr sz="1600" b="1"/>
            </a:lvl9pPr>
          </a:lstStyle>
          <a:p>
            <a:pPr lvl="0"/>
            <a:r>
              <a:rPr lang="de-DE"/>
              <a:t>Mastertextformat bearbeiten</a:t>
            </a:r>
          </a:p>
        </p:txBody>
      </p:sp>
      <p:sp>
        <p:nvSpPr>
          <p:cNvPr id="4" name="Inhaltsplatzhalt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271" y="1151335"/>
            <a:ext cx="4041775" cy="479822"/>
          </a:xfrm>
        </p:spPr>
        <p:txBody>
          <a:bodyPr anchor="b"/>
          <a:lstStyle>
            <a:lvl1pPr marL="0" indent="0">
              <a:buNone/>
              <a:defRPr sz="2400" b="1"/>
            </a:lvl1pPr>
            <a:lvl2pPr marL="455762" indent="0">
              <a:buNone/>
              <a:defRPr sz="2000" b="1"/>
            </a:lvl2pPr>
            <a:lvl3pPr marL="911700" indent="0">
              <a:buNone/>
              <a:defRPr sz="1800" b="1"/>
            </a:lvl3pPr>
            <a:lvl4pPr marL="1367520" indent="0">
              <a:buNone/>
              <a:defRPr sz="1600" b="1"/>
            </a:lvl4pPr>
            <a:lvl5pPr marL="1823399" indent="0">
              <a:buNone/>
              <a:defRPr sz="1600" b="1"/>
            </a:lvl5pPr>
            <a:lvl6pPr marL="2279160" indent="0">
              <a:buNone/>
              <a:defRPr sz="1600" b="1"/>
            </a:lvl6pPr>
            <a:lvl7pPr marL="2734923" indent="0">
              <a:buNone/>
              <a:defRPr sz="1600" b="1"/>
            </a:lvl7pPr>
            <a:lvl8pPr marL="3190826" indent="0">
              <a:buNone/>
              <a:defRPr sz="1600" b="1"/>
            </a:lvl8pPr>
            <a:lvl9pPr marL="3646666" indent="0">
              <a:buNone/>
              <a:defRPr sz="1600" b="1"/>
            </a:lvl9pPr>
          </a:lstStyle>
          <a:p>
            <a:pPr lvl="0"/>
            <a:r>
              <a:rPr lang="de-DE"/>
              <a:t>Mastertextformat bearbeiten</a:t>
            </a:r>
          </a:p>
        </p:txBody>
      </p:sp>
      <p:sp>
        <p:nvSpPr>
          <p:cNvPr id="6" name="Inhaltsplatzhalter 5"/>
          <p:cNvSpPr>
            <a:spLocks noGrp="1"/>
          </p:cNvSpPr>
          <p:nvPr>
            <p:ph sz="quarter" idx="4"/>
          </p:nvPr>
        </p:nvSpPr>
        <p:spPr>
          <a:xfrm>
            <a:off x="464527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289923BC-5F98-CC48-ACF2-E0E9056F3DE4}" type="datetimeFigureOut">
              <a:rPr lang="de-DE" smtClean="0"/>
              <a:pPr/>
              <a:t>21.05.2024</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37BBFCEB-79C6-884D-B1C6-2C6BE31C72AB}" type="slidenum">
              <a:rPr lang="de-DE" smtClean="0"/>
              <a:pPr/>
              <a:t>‹Nr.›</a:t>
            </a:fld>
            <a:endParaRPr lang="de-DE"/>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fld id="{289923BC-5F98-CC48-ACF2-E0E9056F3DE4}" type="datetimeFigureOut">
              <a:rPr lang="de-DE" smtClean="0"/>
              <a:pPr/>
              <a:t>21.05.2024</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37BBFCEB-79C6-884D-B1C6-2C6BE31C72AB}" type="slidenum">
              <a:rPr lang="de-DE" smtClean="0"/>
              <a:pPr/>
              <a:t>‹Nr.›</a:t>
            </a:fld>
            <a:endParaRPr lang="de-DE"/>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289923BC-5F98-CC48-ACF2-E0E9056F3DE4}" type="datetimeFigureOut">
              <a:rPr lang="de-DE" smtClean="0"/>
              <a:pPr/>
              <a:t>21.05.2024</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37BBFCEB-79C6-884D-B1C6-2C6BE31C72AB}" type="slidenum">
              <a:rPr lang="de-DE" smtClean="0"/>
              <a:pPr/>
              <a:t>‹Nr.›</a:t>
            </a:fld>
            <a:endParaRPr lang="de-DE"/>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2" y="204787"/>
            <a:ext cx="3008313" cy="871538"/>
          </a:xfrm>
        </p:spPr>
        <p:txBody>
          <a:bodyPr anchor="b"/>
          <a:lstStyle>
            <a:lvl1pPr algn="l">
              <a:defRPr sz="2000" b="1"/>
            </a:lvl1pPr>
          </a:lstStyle>
          <a:p>
            <a:r>
              <a:rPr lang="de-DE"/>
              <a:t>Mastertitelformat bearbeiten</a:t>
            </a:r>
          </a:p>
        </p:txBody>
      </p:sp>
      <p:sp>
        <p:nvSpPr>
          <p:cNvPr id="3" name="Inhaltsplatzhalter 2"/>
          <p:cNvSpPr>
            <a:spLocks noGrp="1"/>
          </p:cNvSpPr>
          <p:nvPr>
            <p:ph idx="1"/>
          </p:nvPr>
        </p:nvSpPr>
        <p:spPr>
          <a:xfrm>
            <a:off x="3575050" y="20490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2" y="1076328"/>
            <a:ext cx="3008313" cy="3518297"/>
          </a:xfrm>
        </p:spPr>
        <p:txBody>
          <a:bodyPr/>
          <a:lstStyle>
            <a:lvl1pPr marL="0" indent="0">
              <a:buNone/>
              <a:defRPr sz="1400"/>
            </a:lvl1pPr>
            <a:lvl2pPr marL="455762" indent="0">
              <a:buNone/>
              <a:defRPr sz="1200"/>
            </a:lvl2pPr>
            <a:lvl3pPr marL="911700" indent="0">
              <a:buNone/>
              <a:defRPr sz="1000"/>
            </a:lvl3pPr>
            <a:lvl4pPr marL="1367520" indent="0">
              <a:buNone/>
              <a:defRPr sz="900"/>
            </a:lvl4pPr>
            <a:lvl5pPr marL="1823399" indent="0">
              <a:buNone/>
              <a:defRPr sz="900"/>
            </a:lvl5pPr>
            <a:lvl6pPr marL="2279160" indent="0">
              <a:buNone/>
              <a:defRPr sz="900"/>
            </a:lvl6pPr>
            <a:lvl7pPr marL="2734923" indent="0">
              <a:buNone/>
              <a:defRPr sz="900"/>
            </a:lvl7pPr>
            <a:lvl8pPr marL="3190826" indent="0">
              <a:buNone/>
              <a:defRPr sz="900"/>
            </a:lvl8pPr>
            <a:lvl9pPr marL="3646666"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fld id="{289923BC-5F98-CC48-ACF2-E0E9056F3DE4}" type="datetimeFigureOut">
              <a:rPr lang="de-DE" smtClean="0"/>
              <a:pPr/>
              <a:t>21.05.2024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7BBFCEB-79C6-884D-B1C6-2C6BE31C72AB}" type="slidenum">
              <a:rPr lang="de-DE" smtClean="0"/>
              <a:pPr/>
              <a:t>‹Nr.›</a:t>
            </a:fld>
            <a:endParaRPr lang="de-DE"/>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1"/>
            <a:ext cx="5486400" cy="425054"/>
          </a:xfrm>
        </p:spPr>
        <p:txBody>
          <a:bodyPr anchor="b"/>
          <a:lstStyle>
            <a:lvl1pPr algn="l">
              <a:defRPr sz="2000" b="1"/>
            </a:lvl1pPr>
          </a:lstStyle>
          <a:p>
            <a:r>
              <a:rPr lang="de-DE"/>
              <a:t>Mastertitelformat bearbeiten</a:t>
            </a:r>
          </a:p>
        </p:txBody>
      </p:sp>
      <p:sp>
        <p:nvSpPr>
          <p:cNvPr id="3" name="Bildplatzhalter 2"/>
          <p:cNvSpPr>
            <a:spLocks noGrp="1"/>
          </p:cNvSpPr>
          <p:nvPr>
            <p:ph type="pic" idx="1"/>
          </p:nvPr>
        </p:nvSpPr>
        <p:spPr>
          <a:xfrm>
            <a:off x="1792288" y="459581"/>
            <a:ext cx="5486400" cy="3086100"/>
          </a:xfrm>
        </p:spPr>
        <p:txBody>
          <a:bodyPr/>
          <a:lstStyle>
            <a:lvl1pPr marL="0" indent="0">
              <a:buNone/>
              <a:defRPr sz="3200"/>
            </a:lvl1pPr>
            <a:lvl2pPr marL="455762" indent="0">
              <a:buNone/>
              <a:defRPr sz="2800"/>
            </a:lvl2pPr>
            <a:lvl3pPr marL="911700" indent="0">
              <a:buNone/>
              <a:defRPr sz="2400"/>
            </a:lvl3pPr>
            <a:lvl4pPr marL="1367520" indent="0">
              <a:buNone/>
              <a:defRPr sz="2000"/>
            </a:lvl4pPr>
            <a:lvl5pPr marL="1823399" indent="0">
              <a:buNone/>
              <a:defRPr sz="2000"/>
            </a:lvl5pPr>
            <a:lvl6pPr marL="2279160" indent="0">
              <a:buNone/>
              <a:defRPr sz="2000"/>
            </a:lvl6pPr>
            <a:lvl7pPr marL="2734923" indent="0">
              <a:buNone/>
              <a:defRPr sz="2000"/>
            </a:lvl7pPr>
            <a:lvl8pPr marL="3190826" indent="0">
              <a:buNone/>
              <a:defRPr sz="2000"/>
            </a:lvl8pPr>
            <a:lvl9pPr marL="3646666" indent="0">
              <a:buNone/>
              <a:defRPr sz="2000"/>
            </a:lvl9pPr>
          </a:lstStyle>
          <a:p>
            <a:endParaRPr lang="de-DE"/>
          </a:p>
        </p:txBody>
      </p:sp>
      <p:sp>
        <p:nvSpPr>
          <p:cNvPr id="4" name="Textplatzhalter 3"/>
          <p:cNvSpPr>
            <a:spLocks noGrp="1"/>
          </p:cNvSpPr>
          <p:nvPr>
            <p:ph type="body" sz="half" idx="2"/>
          </p:nvPr>
        </p:nvSpPr>
        <p:spPr>
          <a:xfrm>
            <a:off x="1792288" y="4025623"/>
            <a:ext cx="5486400" cy="603647"/>
          </a:xfrm>
        </p:spPr>
        <p:txBody>
          <a:bodyPr/>
          <a:lstStyle>
            <a:lvl1pPr marL="0" indent="0">
              <a:buNone/>
              <a:defRPr sz="1400"/>
            </a:lvl1pPr>
            <a:lvl2pPr marL="455762" indent="0">
              <a:buNone/>
              <a:defRPr sz="1200"/>
            </a:lvl2pPr>
            <a:lvl3pPr marL="911700" indent="0">
              <a:buNone/>
              <a:defRPr sz="1000"/>
            </a:lvl3pPr>
            <a:lvl4pPr marL="1367520" indent="0">
              <a:buNone/>
              <a:defRPr sz="900"/>
            </a:lvl4pPr>
            <a:lvl5pPr marL="1823399" indent="0">
              <a:buNone/>
              <a:defRPr sz="900"/>
            </a:lvl5pPr>
            <a:lvl6pPr marL="2279160" indent="0">
              <a:buNone/>
              <a:defRPr sz="900"/>
            </a:lvl6pPr>
            <a:lvl7pPr marL="2734923" indent="0">
              <a:buNone/>
              <a:defRPr sz="900"/>
            </a:lvl7pPr>
            <a:lvl8pPr marL="3190826" indent="0">
              <a:buNone/>
              <a:defRPr sz="900"/>
            </a:lvl8pPr>
            <a:lvl9pPr marL="3646666"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fld id="{289923BC-5F98-CC48-ACF2-E0E9056F3DE4}" type="datetimeFigureOut">
              <a:rPr lang="de-DE" smtClean="0"/>
              <a:pPr/>
              <a:t>21.05.2024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7BBFCEB-79C6-884D-B1C6-2C6BE31C72AB}" type="slidenum">
              <a:rPr lang="de-DE" smtClean="0"/>
              <a:pPr/>
              <a:t>‹Nr.›</a:t>
            </a:fld>
            <a:endParaRPr lang="de-DE"/>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05978"/>
            <a:ext cx="8229600" cy="857250"/>
          </a:xfrm>
          <a:prstGeom prst="rect">
            <a:avLst/>
          </a:prstGeom>
        </p:spPr>
        <p:txBody>
          <a:bodyPr vert="horz" lIns="91200" tIns="45600" rIns="91200" bIns="45600" rtlCol="0" anchor="ctr">
            <a:normAutofit/>
          </a:bodyPr>
          <a:lstStyle/>
          <a:p>
            <a:r>
              <a:rPr lang="de-DE"/>
              <a:t>Mastertitelformat bearbeiten</a:t>
            </a:r>
          </a:p>
        </p:txBody>
      </p:sp>
      <p:sp>
        <p:nvSpPr>
          <p:cNvPr id="3" name="Textplatzhalter 2"/>
          <p:cNvSpPr>
            <a:spLocks noGrp="1"/>
          </p:cNvSpPr>
          <p:nvPr>
            <p:ph type="body" idx="1"/>
          </p:nvPr>
        </p:nvSpPr>
        <p:spPr>
          <a:xfrm>
            <a:off x="457200" y="1200154"/>
            <a:ext cx="8229600" cy="3394472"/>
          </a:xfrm>
          <a:prstGeom prst="rect">
            <a:avLst/>
          </a:prstGeom>
        </p:spPr>
        <p:txBody>
          <a:bodyPr vert="horz" lIns="91200" tIns="45600" rIns="91200" bIns="4560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4767750"/>
            <a:ext cx="2133600" cy="273844"/>
          </a:xfrm>
          <a:prstGeom prst="rect">
            <a:avLst/>
          </a:prstGeom>
        </p:spPr>
        <p:txBody>
          <a:bodyPr vert="horz" lIns="91200" tIns="45600" rIns="91200" bIns="45600" rtlCol="0" anchor="ctr"/>
          <a:lstStyle>
            <a:lvl1pPr algn="l">
              <a:defRPr sz="1200">
                <a:solidFill>
                  <a:schemeClr val="tx1">
                    <a:tint val="75000"/>
                  </a:schemeClr>
                </a:solidFill>
              </a:defRPr>
            </a:lvl1pPr>
          </a:lstStyle>
          <a:p>
            <a:fld id="{289923BC-5F98-CC48-ACF2-E0E9056F3DE4}" type="datetimeFigureOut">
              <a:rPr lang="de-DE" smtClean="0"/>
              <a:pPr/>
              <a:t>21.05.2024</a:t>
            </a:fld>
            <a:endParaRPr lang="de-DE"/>
          </a:p>
        </p:txBody>
      </p:sp>
      <p:sp>
        <p:nvSpPr>
          <p:cNvPr id="5" name="Fußzeilenplatzhalter 4"/>
          <p:cNvSpPr>
            <a:spLocks noGrp="1"/>
          </p:cNvSpPr>
          <p:nvPr>
            <p:ph type="ftr" sz="quarter" idx="3"/>
          </p:nvPr>
        </p:nvSpPr>
        <p:spPr>
          <a:xfrm>
            <a:off x="3124200" y="4767750"/>
            <a:ext cx="2895600" cy="273844"/>
          </a:xfrm>
          <a:prstGeom prst="rect">
            <a:avLst/>
          </a:prstGeom>
        </p:spPr>
        <p:txBody>
          <a:bodyPr vert="horz" lIns="91200" tIns="45600" rIns="91200" bIns="4560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4767750"/>
            <a:ext cx="2133600" cy="273844"/>
          </a:xfrm>
          <a:prstGeom prst="rect">
            <a:avLst/>
          </a:prstGeom>
        </p:spPr>
        <p:txBody>
          <a:bodyPr vert="horz" lIns="91200" tIns="45600" rIns="91200" bIns="45600" rtlCol="0" anchor="ctr"/>
          <a:lstStyle>
            <a:lvl1pPr algn="r">
              <a:defRPr sz="1200">
                <a:solidFill>
                  <a:schemeClr val="tx1">
                    <a:tint val="75000"/>
                  </a:schemeClr>
                </a:solidFill>
              </a:defRPr>
            </a:lvl1pPr>
          </a:lstStyle>
          <a:p>
            <a:fld id="{37BBFCEB-79C6-884D-B1C6-2C6BE31C72AB}" type="slidenum">
              <a:rPr lang="de-DE" smtClean="0"/>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455762" rtl="0" eaLnBrk="1" latinLnBrk="0" hangingPunct="1">
        <a:spcBef>
          <a:spcPct val="0"/>
        </a:spcBef>
        <a:buNone/>
        <a:defRPr sz="4400" kern="1200">
          <a:solidFill>
            <a:schemeClr val="tx1"/>
          </a:solidFill>
          <a:latin typeface="+mj-lt"/>
          <a:ea typeface="+mj-ea"/>
          <a:cs typeface="+mj-cs"/>
        </a:defRPr>
      </a:lvl1pPr>
    </p:titleStyle>
    <p:bodyStyle>
      <a:lvl1pPr marL="341822" indent="-341822" algn="l" defTabSz="455762" rtl="0" eaLnBrk="1" latinLnBrk="0" hangingPunct="1">
        <a:spcBef>
          <a:spcPct val="20000"/>
        </a:spcBef>
        <a:buFont typeface="Arial"/>
        <a:buChar char="•"/>
        <a:defRPr sz="3200" kern="1200">
          <a:solidFill>
            <a:schemeClr val="tx1"/>
          </a:solidFill>
          <a:latin typeface="+mn-lt"/>
          <a:ea typeface="+mn-ea"/>
          <a:cs typeface="+mn-cs"/>
        </a:defRPr>
      </a:lvl1pPr>
      <a:lvl2pPr marL="740789" indent="-284910" algn="l" defTabSz="455762" rtl="0" eaLnBrk="1" latinLnBrk="0" hangingPunct="1">
        <a:spcBef>
          <a:spcPct val="20000"/>
        </a:spcBef>
        <a:buFont typeface="Arial"/>
        <a:buChar char="–"/>
        <a:defRPr sz="2800" kern="1200">
          <a:solidFill>
            <a:schemeClr val="tx1"/>
          </a:solidFill>
          <a:latin typeface="+mn-lt"/>
          <a:ea typeface="+mn-ea"/>
          <a:cs typeface="+mn-cs"/>
        </a:defRPr>
      </a:lvl2pPr>
      <a:lvl3pPr marL="1139581" indent="-227880" algn="l" defTabSz="455762" rtl="0" eaLnBrk="1" latinLnBrk="0" hangingPunct="1">
        <a:spcBef>
          <a:spcPct val="20000"/>
        </a:spcBef>
        <a:buFont typeface="Arial"/>
        <a:buChar char="•"/>
        <a:defRPr sz="2400" kern="1200">
          <a:solidFill>
            <a:schemeClr val="tx1"/>
          </a:solidFill>
          <a:latin typeface="+mn-lt"/>
          <a:ea typeface="+mn-ea"/>
          <a:cs typeface="+mn-cs"/>
        </a:defRPr>
      </a:lvl3pPr>
      <a:lvl4pPr marL="1595400" indent="-227880" algn="l" defTabSz="455762" rtl="0" eaLnBrk="1" latinLnBrk="0" hangingPunct="1">
        <a:spcBef>
          <a:spcPct val="20000"/>
        </a:spcBef>
        <a:buFont typeface="Arial"/>
        <a:buChar char="–"/>
        <a:defRPr sz="2000" kern="1200">
          <a:solidFill>
            <a:schemeClr val="tx1"/>
          </a:solidFill>
          <a:latin typeface="+mn-lt"/>
          <a:ea typeface="+mn-ea"/>
          <a:cs typeface="+mn-cs"/>
        </a:defRPr>
      </a:lvl4pPr>
      <a:lvl5pPr marL="2051279" indent="-227880" algn="l" defTabSz="455762" rtl="0" eaLnBrk="1" latinLnBrk="0" hangingPunct="1">
        <a:spcBef>
          <a:spcPct val="20000"/>
        </a:spcBef>
        <a:buFont typeface="Arial"/>
        <a:buChar char="»"/>
        <a:defRPr sz="2000" kern="1200">
          <a:solidFill>
            <a:schemeClr val="tx1"/>
          </a:solidFill>
          <a:latin typeface="+mn-lt"/>
          <a:ea typeface="+mn-ea"/>
          <a:cs typeface="+mn-cs"/>
        </a:defRPr>
      </a:lvl5pPr>
      <a:lvl6pPr marL="2507040" indent="-227880" algn="l" defTabSz="455762" rtl="0" eaLnBrk="1" latinLnBrk="0" hangingPunct="1">
        <a:spcBef>
          <a:spcPct val="20000"/>
        </a:spcBef>
        <a:buFont typeface="Arial"/>
        <a:buChar char="•"/>
        <a:defRPr sz="2000" kern="1200">
          <a:solidFill>
            <a:schemeClr val="tx1"/>
          </a:solidFill>
          <a:latin typeface="+mn-lt"/>
          <a:ea typeface="+mn-ea"/>
          <a:cs typeface="+mn-cs"/>
        </a:defRPr>
      </a:lvl6pPr>
      <a:lvl7pPr marL="2962920" indent="-227880" algn="l" defTabSz="455762" rtl="0" eaLnBrk="1" latinLnBrk="0" hangingPunct="1">
        <a:spcBef>
          <a:spcPct val="20000"/>
        </a:spcBef>
        <a:buFont typeface="Arial"/>
        <a:buChar char="•"/>
        <a:defRPr sz="2000" kern="1200">
          <a:solidFill>
            <a:schemeClr val="tx1"/>
          </a:solidFill>
          <a:latin typeface="+mn-lt"/>
          <a:ea typeface="+mn-ea"/>
          <a:cs typeface="+mn-cs"/>
        </a:defRPr>
      </a:lvl7pPr>
      <a:lvl8pPr marL="3418741" indent="-227880" algn="l" defTabSz="455762" rtl="0" eaLnBrk="1" latinLnBrk="0" hangingPunct="1">
        <a:spcBef>
          <a:spcPct val="20000"/>
        </a:spcBef>
        <a:buFont typeface="Arial"/>
        <a:buChar char="•"/>
        <a:defRPr sz="2000" kern="1200">
          <a:solidFill>
            <a:schemeClr val="tx1"/>
          </a:solidFill>
          <a:latin typeface="+mn-lt"/>
          <a:ea typeface="+mn-ea"/>
          <a:cs typeface="+mn-cs"/>
        </a:defRPr>
      </a:lvl8pPr>
      <a:lvl9pPr marL="3874562" indent="-227880" algn="l" defTabSz="45576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700" algn="l" defTabSz="455762" rtl="0" eaLnBrk="1" latinLnBrk="0" hangingPunct="1">
        <a:defRPr sz="1800" kern="1200">
          <a:solidFill>
            <a:schemeClr val="tx1"/>
          </a:solidFill>
          <a:latin typeface="+mn-lt"/>
          <a:ea typeface="+mn-ea"/>
          <a:cs typeface="+mn-cs"/>
        </a:defRPr>
      </a:lvl3pPr>
      <a:lvl4pPr marL="1367520" algn="l" defTabSz="455762" rtl="0" eaLnBrk="1" latinLnBrk="0" hangingPunct="1">
        <a:defRPr sz="1800" kern="1200">
          <a:solidFill>
            <a:schemeClr val="tx1"/>
          </a:solidFill>
          <a:latin typeface="+mn-lt"/>
          <a:ea typeface="+mn-ea"/>
          <a:cs typeface="+mn-cs"/>
        </a:defRPr>
      </a:lvl4pPr>
      <a:lvl5pPr marL="1823399" algn="l" defTabSz="455762" rtl="0" eaLnBrk="1" latinLnBrk="0" hangingPunct="1">
        <a:defRPr sz="1800" kern="1200">
          <a:solidFill>
            <a:schemeClr val="tx1"/>
          </a:solidFill>
          <a:latin typeface="+mn-lt"/>
          <a:ea typeface="+mn-ea"/>
          <a:cs typeface="+mn-cs"/>
        </a:defRPr>
      </a:lvl5pPr>
      <a:lvl6pPr marL="2279160" algn="l" defTabSz="455762" rtl="0" eaLnBrk="1" latinLnBrk="0" hangingPunct="1">
        <a:defRPr sz="1800" kern="1200">
          <a:solidFill>
            <a:schemeClr val="tx1"/>
          </a:solidFill>
          <a:latin typeface="+mn-lt"/>
          <a:ea typeface="+mn-ea"/>
          <a:cs typeface="+mn-cs"/>
        </a:defRPr>
      </a:lvl6pPr>
      <a:lvl7pPr marL="2734923" algn="l" defTabSz="455762" rtl="0" eaLnBrk="1" latinLnBrk="0" hangingPunct="1">
        <a:defRPr sz="1800" kern="1200">
          <a:solidFill>
            <a:schemeClr val="tx1"/>
          </a:solidFill>
          <a:latin typeface="+mn-lt"/>
          <a:ea typeface="+mn-ea"/>
          <a:cs typeface="+mn-cs"/>
        </a:defRPr>
      </a:lvl7pPr>
      <a:lvl8pPr marL="3190826" algn="l" defTabSz="455762" rtl="0" eaLnBrk="1" latinLnBrk="0" hangingPunct="1">
        <a:defRPr sz="1800" kern="1200">
          <a:solidFill>
            <a:schemeClr val="tx1"/>
          </a:solidFill>
          <a:latin typeface="+mn-lt"/>
          <a:ea typeface="+mn-ea"/>
          <a:cs typeface="+mn-cs"/>
        </a:defRPr>
      </a:lvl8pPr>
      <a:lvl9pPr marL="3646666" algn="l" defTabSz="45576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 Id="rId9" Type="http://schemas.openxmlformats.org/officeDocument/2006/relationships/image" Target="../media/image18.JPG"/></Relationships>
</file>

<file path=ppt/slides/_rels/slide15.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 Id="rId9" Type="http://schemas.openxmlformats.org/officeDocument/2006/relationships/image" Target="../media/image26.JPG"/></Relationships>
</file>

<file path=ppt/slides/_rels/slide16.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31.JPG"/><Relationship Id="rId11" Type="http://schemas.openxmlformats.org/officeDocument/2006/relationships/image" Target="../media/image36.JPG"/><Relationship Id="rId5" Type="http://schemas.openxmlformats.org/officeDocument/2006/relationships/image" Target="../media/image30.JPG"/><Relationship Id="rId10" Type="http://schemas.openxmlformats.org/officeDocument/2006/relationships/image" Target="../media/image35.JPG"/><Relationship Id="rId4" Type="http://schemas.openxmlformats.org/officeDocument/2006/relationships/image" Target="../media/image29.JPG"/><Relationship Id="rId9" Type="http://schemas.openxmlformats.org/officeDocument/2006/relationships/image" Target="../media/image34.JPG"/></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hyperlink" Target="http://www.zertifikateberater.de/" TargetMode="External"/><Relationship Id="rId3" Type="http://schemas.openxmlformats.org/officeDocument/2006/relationships/image" Target="../media/image44.png"/><Relationship Id="rId7" Type="http://schemas.openxmlformats.org/officeDocument/2006/relationships/hyperlink" Target="https://maps.app.goo.gl/UYQBXc7Y5CzQDbBH9" TargetMode="External"/><Relationship Id="rId12" Type="http://schemas.openxmlformats.org/officeDocument/2006/relationships/image" Target="../media/image48.jpeg"/><Relationship Id="rId2" Type="http://schemas.openxmlformats.org/officeDocument/2006/relationships/hyperlink" Target="https://twitter.com/takberlin" TargetMode="External"/><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hyperlink" Target="http://www.dzbportfolio.de/" TargetMode="External"/><Relationship Id="rId5" Type="http://schemas.openxmlformats.org/officeDocument/2006/relationships/image" Target="../media/image45.png"/><Relationship Id="rId15" Type="http://schemas.openxmlformats.org/officeDocument/2006/relationships/hyperlink" Target="http://www.echtgeld.tv/" TargetMode="External"/><Relationship Id="rId10" Type="http://schemas.openxmlformats.org/officeDocument/2006/relationships/image" Target="../media/image3.png"/><Relationship Id="rId4" Type="http://schemas.openxmlformats.org/officeDocument/2006/relationships/hyperlink" Target="https://www.linkedin.com/in/tobias-kramer-berlin" TargetMode="External"/><Relationship Id="rId9" Type="http://schemas.openxmlformats.org/officeDocument/2006/relationships/image" Target="../media/image2.jpg"/><Relationship Id="rId1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114300"/>
            <a:ext cx="9144000" cy="2000250"/>
          </a:xfrm>
          <a:prstGeom prst="rect">
            <a:avLst/>
          </a:prstGeom>
          <a:solidFill>
            <a:srgbClr val="CAD2C2">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de-DE"/>
          </a:p>
        </p:txBody>
      </p:sp>
      <p:sp>
        <p:nvSpPr>
          <p:cNvPr id="6" name="Rechteck 5"/>
          <p:cNvSpPr/>
          <p:nvPr/>
        </p:nvSpPr>
        <p:spPr>
          <a:xfrm>
            <a:off x="0" y="1828800"/>
            <a:ext cx="9144000" cy="3314700"/>
          </a:xfrm>
          <a:prstGeom prst="rect">
            <a:avLst/>
          </a:prstGeom>
          <a:solidFill>
            <a:srgbClr val="007F32"/>
          </a:solidFill>
          <a:ln>
            <a:noFill/>
          </a:ln>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de-DE"/>
          </a:p>
        </p:txBody>
      </p:sp>
      <p:sp>
        <p:nvSpPr>
          <p:cNvPr id="7" name="Textplatzhalter 2"/>
          <p:cNvSpPr>
            <a:spLocks noGrp="1"/>
          </p:cNvSpPr>
          <p:nvPr/>
        </p:nvSpPr>
        <p:spPr>
          <a:xfrm>
            <a:off x="762780" y="0"/>
            <a:ext cx="8381220" cy="5143500"/>
          </a:xfrm>
          <a:prstGeom prst="rect">
            <a:avLst/>
          </a:prstGeom>
          <a:solidFill>
            <a:schemeClr val="bg1"/>
          </a:solidFill>
        </p:spPr>
        <p:txBody>
          <a:bodyPr vert="horz" lIns="81399" tIns="42332" rIns="81399" bIns="42332" rtlCol="0">
            <a:normAutofit/>
          </a:bodyPr>
          <a:lstStyle>
            <a:lvl1pPr marL="311045" indent="-311045" algn="l" defTabSz="829452" rtl="0" eaLnBrk="1" latinLnBrk="0" hangingPunct="1">
              <a:spcBef>
                <a:spcPct val="20000"/>
              </a:spcBef>
              <a:buClr>
                <a:srgbClr val="007F32"/>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73930" indent="-259204" algn="l" defTabSz="829452" rtl="0" eaLnBrk="1" latinLnBrk="0" hangingPunct="1">
              <a:spcBef>
                <a:spcPct val="20000"/>
              </a:spcBef>
              <a:buClr>
                <a:srgbClr val="007F32"/>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036815" indent="-207363" algn="l" defTabSz="829452"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451541"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66268"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80994"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95720"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110446"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525172"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sp>
        <p:nvSpPr>
          <p:cNvPr id="8" name="Foliennummernplatzhalter 1"/>
          <p:cNvSpPr>
            <a:spLocks noGrp="1"/>
          </p:cNvSpPr>
          <p:nvPr>
            <p:ph type="sldNum" sz="quarter" idx="12"/>
          </p:nvPr>
        </p:nvSpPr>
        <p:spPr>
          <a:xfrm>
            <a:off x="0" y="4857923"/>
            <a:ext cx="762000" cy="273269"/>
          </a:xfrm>
        </p:spPr>
        <p:txBody>
          <a:bodyPr/>
          <a:lstStyle/>
          <a:p>
            <a:fld id="{B6C39551-C563-40B7-8C76-4425B9CF0407}" type="slidenum">
              <a:rPr lang="de-DE" smtClean="0">
                <a:solidFill>
                  <a:schemeClr val="bg1"/>
                </a:solidFill>
              </a:rPr>
              <a:pPr/>
              <a:t>1</a:t>
            </a:fld>
            <a:endParaRPr lang="de-DE" dirty="0">
              <a:solidFill>
                <a:schemeClr val="bg1"/>
              </a:solidFill>
            </a:endParaRPr>
          </a:p>
        </p:txBody>
      </p:sp>
      <p:sp>
        <p:nvSpPr>
          <p:cNvPr id="14" name="Titel 69"/>
          <p:cNvSpPr>
            <a:spLocks noGrp="1"/>
          </p:cNvSpPr>
          <p:nvPr/>
        </p:nvSpPr>
        <p:spPr>
          <a:xfrm>
            <a:off x="990654" y="514352"/>
            <a:ext cx="7618439" cy="661336"/>
          </a:xfrm>
          <a:prstGeom prst="rect">
            <a:avLst/>
          </a:prstGeom>
        </p:spPr>
        <p:txBody>
          <a:bodyPr vert="horz" wrap="square" lIns="0" tIns="0" rIns="0" bIns="0" rtlCol="0" anchor="t">
            <a:normAutofit/>
          </a:bodyPr>
          <a:lstStyle>
            <a:lvl1pPr algn="l" defTabSz="829452" rtl="0" eaLnBrk="1" latinLnBrk="0" hangingPunct="1">
              <a:spcBef>
                <a:spcPct val="0"/>
              </a:spcBef>
              <a:buNone/>
              <a:defRPr sz="3200" b="1" kern="1200">
                <a:solidFill>
                  <a:srgbClr val="9BC31C"/>
                </a:solidFill>
                <a:latin typeface="Arial" panose="020B0604020202020204" pitchFamily="34" charset="0"/>
                <a:ea typeface="+mj-ea"/>
                <a:cs typeface="Arial" panose="020B0604020202020204" pitchFamily="34" charset="0"/>
              </a:defRPr>
            </a:lvl1pPr>
          </a:lstStyle>
          <a:p>
            <a:endParaRPr lang="de-DE" dirty="0"/>
          </a:p>
        </p:txBody>
      </p:sp>
      <p:sp>
        <p:nvSpPr>
          <p:cNvPr id="9" name="TextShape 1"/>
          <p:cNvSpPr txBox="1"/>
          <p:nvPr/>
        </p:nvSpPr>
        <p:spPr>
          <a:xfrm>
            <a:off x="1269176" y="3533700"/>
            <a:ext cx="7291795" cy="1522326"/>
          </a:xfrm>
          <a:prstGeom prst="rect">
            <a:avLst/>
          </a:prstGeom>
          <a:noFill/>
          <a:ln>
            <a:noFill/>
          </a:ln>
        </p:spPr>
        <p:txBody>
          <a:bodyPr lIns="0" tIns="0" rIns="0" bIns="0" anchor="t"/>
          <a:lstStyle/>
          <a:p>
            <a:r>
              <a:rPr lang="de-DE" sz="3200" b="1" spc="-1" dirty="0">
                <a:solidFill>
                  <a:srgbClr val="36893B"/>
                </a:solidFill>
                <a:latin typeface="Arial"/>
              </a:rPr>
              <a:t>Der größte Investor der Geschichte</a:t>
            </a:r>
          </a:p>
          <a:p>
            <a:pPr lvl="0"/>
            <a:r>
              <a:rPr lang="de-DE" sz="3200" b="1" spc="-1" dirty="0">
                <a:solidFill>
                  <a:srgbClr val="36893B"/>
                </a:solidFill>
                <a:latin typeface="Arial"/>
              </a:rPr>
              <a:t>Warren Buffett </a:t>
            </a:r>
            <a:r>
              <a:rPr lang="de-DE" sz="2300" b="1" spc="-1" dirty="0">
                <a:solidFill>
                  <a:srgbClr val="36893B"/>
                </a:solidFill>
                <a:latin typeface="Arial"/>
              </a:rPr>
              <a:t>– Fünf Investmentweisheiten für Alle und ganz aktuelle Erkenntnisse</a:t>
            </a:r>
            <a:endParaRPr lang="de-DE" sz="2200" b="1" spc="-1" dirty="0">
              <a:solidFill>
                <a:srgbClr val="36893B"/>
              </a:solidFill>
              <a:latin typeface="Arial"/>
            </a:endParaRPr>
          </a:p>
        </p:txBody>
      </p:sp>
      <p:sp>
        <p:nvSpPr>
          <p:cNvPr id="11" name="Rechteck 10"/>
          <p:cNvSpPr/>
          <p:nvPr/>
        </p:nvSpPr>
        <p:spPr>
          <a:xfrm>
            <a:off x="1187624" y="141246"/>
            <a:ext cx="5334000" cy="584775"/>
          </a:xfrm>
          <a:prstGeom prst="rect">
            <a:avLst/>
          </a:prstGeom>
        </p:spPr>
        <p:txBody>
          <a:bodyPr wrap="square" lIns="91200" tIns="45600" rIns="91200" bIns="45600">
            <a:spAutoFit/>
          </a:bodyPr>
          <a:lstStyle/>
          <a:p>
            <a:r>
              <a:rPr lang="de-DE" sz="1600" spc="-1" dirty="0">
                <a:solidFill>
                  <a:srgbClr val="6C7167"/>
                </a:solidFill>
                <a:latin typeface="Arial"/>
              </a:rPr>
              <a:t>23. Anlegersymposium</a:t>
            </a:r>
          </a:p>
          <a:p>
            <a:pPr>
              <a:spcAft>
                <a:spcPts val="1200"/>
              </a:spcAft>
            </a:pPr>
            <a:r>
              <a:rPr lang="de-DE" sz="1600" spc="-1" dirty="0">
                <a:solidFill>
                  <a:srgbClr val="6C7167"/>
                </a:solidFill>
                <a:latin typeface="Arial"/>
              </a:rPr>
              <a:t>23° </a:t>
            </a:r>
            <a:r>
              <a:rPr lang="de-DE" sz="1600" spc="-1" dirty="0" err="1">
                <a:solidFill>
                  <a:srgbClr val="6C7167"/>
                </a:solidFill>
                <a:latin typeface="Arial"/>
              </a:rPr>
              <a:t>Simposio</a:t>
            </a:r>
            <a:r>
              <a:rPr lang="de-DE" sz="1600" spc="-1" dirty="0">
                <a:solidFill>
                  <a:srgbClr val="6C7167"/>
                </a:solidFill>
                <a:latin typeface="Arial"/>
              </a:rPr>
              <a:t> </a:t>
            </a:r>
            <a:r>
              <a:rPr lang="de-DE" sz="1600" spc="-1" dirty="0" err="1">
                <a:solidFill>
                  <a:srgbClr val="6C7167"/>
                </a:solidFill>
                <a:latin typeface="Arial"/>
              </a:rPr>
              <a:t>degli</a:t>
            </a:r>
            <a:r>
              <a:rPr lang="de-DE" sz="1600" spc="-1" dirty="0">
                <a:solidFill>
                  <a:srgbClr val="6C7167"/>
                </a:solidFill>
                <a:latin typeface="Arial"/>
              </a:rPr>
              <a:t> </a:t>
            </a:r>
            <a:r>
              <a:rPr lang="de-DE" sz="1600" spc="-1" dirty="0" err="1">
                <a:solidFill>
                  <a:srgbClr val="6C7167"/>
                </a:solidFill>
                <a:latin typeface="Arial"/>
              </a:rPr>
              <a:t>investitori</a:t>
            </a:r>
            <a:endParaRPr lang="de-DE" sz="1600" dirty="0"/>
          </a:p>
        </p:txBody>
      </p:sp>
      <p:pic>
        <p:nvPicPr>
          <p:cNvPr id="5" name="Grafik 4" descr="Ein Bild, das Menschliches Gesicht, Person, Lächeln, Vorderkopf enthält.&#10;&#10;Automatisch generierte Beschreibung">
            <a:extLst>
              <a:ext uri="{FF2B5EF4-FFF2-40B4-BE49-F238E27FC236}">
                <a16:creationId xmlns:a16="http://schemas.microsoft.com/office/drawing/2014/main" id="{81A522E1-8011-D1EB-3B8C-F63C953ECAB0}"/>
              </a:ext>
            </a:extLst>
          </p:cNvPr>
          <p:cNvPicPr>
            <a:picLocks noChangeAspect="1"/>
          </p:cNvPicPr>
          <p:nvPr/>
        </p:nvPicPr>
        <p:blipFill>
          <a:blip r:embed="rId2"/>
          <a:stretch>
            <a:fillRect/>
          </a:stretch>
        </p:blipFill>
        <p:spPr>
          <a:xfrm>
            <a:off x="5150304" y="231490"/>
            <a:ext cx="3310128" cy="3160776"/>
          </a:xfrm>
          <a:prstGeom prst="rect">
            <a:avLst/>
          </a:prstGeom>
        </p:spPr>
      </p:pic>
    </p:spTree>
    <p:extLst>
      <p:ext uri="{BB962C8B-B14F-4D97-AF65-F5344CB8AC3E}">
        <p14:creationId xmlns:p14="http://schemas.microsoft.com/office/powerpoint/2010/main" val="4075537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Ein Bild, das Im Haus, Gebäude, Person, Kleidung enthält.&#10;&#10;Automatisch generierte Beschreibung">
            <a:extLst>
              <a:ext uri="{FF2B5EF4-FFF2-40B4-BE49-F238E27FC236}">
                <a16:creationId xmlns:a16="http://schemas.microsoft.com/office/drawing/2014/main" id="{88676165-9256-39A5-B322-E66F48919F27}"/>
              </a:ext>
            </a:extLst>
          </p:cNvPr>
          <p:cNvPicPr>
            <a:picLocks noChangeAspect="1"/>
          </p:cNvPicPr>
          <p:nvPr/>
        </p:nvPicPr>
        <p:blipFill rotWithShape="1">
          <a:blip r:embed="rId2"/>
          <a:srcRect l="17210" r="21733"/>
          <a:stretch/>
        </p:blipFill>
        <p:spPr>
          <a:xfrm>
            <a:off x="-52804" y="0"/>
            <a:ext cx="9305324" cy="5150669"/>
          </a:xfrm>
          <a:prstGeom prst="rect">
            <a:avLst/>
          </a:prstGeom>
        </p:spPr>
      </p:pic>
      <p:pic>
        <p:nvPicPr>
          <p:cNvPr id="7" name="Grafik 6" descr="Ein Bild, das Kleidung, Person, Mann, Im Haus enthält.&#10;&#10;Automatisch generierte Beschreibung">
            <a:extLst>
              <a:ext uri="{FF2B5EF4-FFF2-40B4-BE49-F238E27FC236}">
                <a16:creationId xmlns:a16="http://schemas.microsoft.com/office/drawing/2014/main" id="{B53B1DEF-4FFF-C36A-40F3-E5A68D61B1AE}"/>
              </a:ext>
            </a:extLst>
          </p:cNvPr>
          <p:cNvPicPr>
            <a:picLocks noChangeAspect="1"/>
          </p:cNvPicPr>
          <p:nvPr/>
        </p:nvPicPr>
        <p:blipFill rotWithShape="1">
          <a:blip r:embed="rId3"/>
          <a:srcRect l="26714" r="35479"/>
          <a:stretch/>
        </p:blipFill>
        <p:spPr>
          <a:xfrm rot="5400000">
            <a:off x="2226636" y="-2307297"/>
            <a:ext cx="4690729" cy="9305324"/>
          </a:xfrm>
          <a:prstGeom prst="rect">
            <a:avLst/>
          </a:prstGeom>
        </p:spPr>
      </p:pic>
      <p:pic>
        <p:nvPicPr>
          <p:cNvPr id="9" name="Grafik 8" descr="Ein Bild, das Essen, Fastfood, Sandwich, Amerikanisches Essen enthält.&#10;&#10;Automatisch generierte Beschreibung">
            <a:extLst>
              <a:ext uri="{FF2B5EF4-FFF2-40B4-BE49-F238E27FC236}">
                <a16:creationId xmlns:a16="http://schemas.microsoft.com/office/drawing/2014/main" id="{6ADB339F-AD4D-B5F2-24A9-DDD38634FAEE}"/>
              </a:ext>
            </a:extLst>
          </p:cNvPr>
          <p:cNvPicPr>
            <a:picLocks noChangeAspect="1"/>
          </p:cNvPicPr>
          <p:nvPr/>
        </p:nvPicPr>
        <p:blipFill rotWithShape="1">
          <a:blip r:embed="rId4"/>
          <a:srcRect l="18927" t="21421"/>
          <a:stretch/>
        </p:blipFill>
        <p:spPr>
          <a:xfrm rot="5400000">
            <a:off x="6641796" y="2337290"/>
            <a:ext cx="3023542" cy="2197906"/>
          </a:xfrm>
          <a:prstGeom prst="rect">
            <a:avLst/>
          </a:prstGeom>
        </p:spPr>
      </p:pic>
      <p:pic>
        <p:nvPicPr>
          <p:cNvPr id="5" name="Grafik 4" descr="Ein Bild, das Essen, Pizza, Teller, Fastfood enthält.&#10;&#10;Automatisch generierte Beschreibung">
            <a:extLst>
              <a:ext uri="{FF2B5EF4-FFF2-40B4-BE49-F238E27FC236}">
                <a16:creationId xmlns:a16="http://schemas.microsoft.com/office/drawing/2014/main" id="{7ADBB01B-4074-1520-8748-482A458FDD02}"/>
              </a:ext>
            </a:extLst>
          </p:cNvPr>
          <p:cNvPicPr>
            <a:picLocks noChangeAspect="1"/>
          </p:cNvPicPr>
          <p:nvPr/>
        </p:nvPicPr>
        <p:blipFill rotWithShape="1">
          <a:blip r:embed="rId5"/>
          <a:srcRect l="9983" r="31058"/>
          <a:stretch/>
        </p:blipFill>
        <p:spPr>
          <a:xfrm rot="5400000">
            <a:off x="1070927" y="321516"/>
            <a:ext cx="2405759" cy="3060340"/>
          </a:xfrm>
          <a:prstGeom prst="rect">
            <a:avLst/>
          </a:prstGeom>
        </p:spPr>
      </p:pic>
    </p:spTree>
    <p:extLst>
      <p:ext uri="{BB962C8B-B14F-4D97-AF65-F5344CB8AC3E}">
        <p14:creationId xmlns:p14="http://schemas.microsoft.com/office/powerpoint/2010/main" val="32889396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114300"/>
            <a:ext cx="9144000" cy="2000250"/>
          </a:xfrm>
          <a:prstGeom prst="rect">
            <a:avLst/>
          </a:prstGeom>
          <a:solidFill>
            <a:srgbClr val="CAD2C2">
              <a:alpha val="34902"/>
            </a:srgbClr>
          </a:solidFill>
          <a:ln>
            <a:noFill/>
          </a:ln>
          <a:effectLst/>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de-DE" dirty="0"/>
          </a:p>
        </p:txBody>
      </p:sp>
      <p:sp>
        <p:nvSpPr>
          <p:cNvPr id="6" name="Rechteck 5"/>
          <p:cNvSpPr/>
          <p:nvPr/>
        </p:nvSpPr>
        <p:spPr>
          <a:xfrm>
            <a:off x="0" y="1828800"/>
            <a:ext cx="9144000" cy="3314700"/>
          </a:xfrm>
          <a:prstGeom prst="rect">
            <a:avLst/>
          </a:prstGeom>
          <a:solidFill>
            <a:srgbClr val="007F32"/>
          </a:solidFill>
          <a:ln>
            <a:noFill/>
          </a:ln>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de-DE"/>
          </a:p>
        </p:txBody>
      </p:sp>
      <p:sp>
        <p:nvSpPr>
          <p:cNvPr id="7" name="Textplatzhalter 2"/>
          <p:cNvSpPr>
            <a:spLocks noGrp="1"/>
          </p:cNvSpPr>
          <p:nvPr/>
        </p:nvSpPr>
        <p:spPr>
          <a:xfrm>
            <a:off x="762780" y="0"/>
            <a:ext cx="8381220" cy="5143500"/>
          </a:xfrm>
          <a:prstGeom prst="rect">
            <a:avLst/>
          </a:prstGeom>
          <a:solidFill>
            <a:schemeClr val="bg1"/>
          </a:solidFill>
        </p:spPr>
        <p:txBody>
          <a:bodyPr vert="horz" lIns="81399" tIns="42332" rIns="81399" bIns="42332" rtlCol="0">
            <a:normAutofit/>
          </a:bodyPr>
          <a:lstStyle>
            <a:lvl1pPr marL="311045" indent="-311045" algn="l" defTabSz="829452" rtl="0" eaLnBrk="1" latinLnBrk="0" hangingPunct="1">
              <a:spcBef>
                <a:spcPct val="20000"/>
              </a:spcBef>
              <a:buClr>
                <a:srgbClr val="007F32"/>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73930" indent="-259204" algn="l" defTabSz="829452" rtl="0" eaLnBrk="1" latinLnBrk="0" hangingPunct="1">
              <a:spcBef>
                <a:spcPct val="20000"/>
              </a:spcBef>
              <a:buClr>
                <a:srgbClr val="007F32"/>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036815" indent="-207363" algn="l" defTabSz="829452"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451541"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66268"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80994"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95720"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110446"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525172"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sp>
        <p:nvSpPr>
          <p:cNvPr id="8" name="Foliennummernplatzhalter 1"/>
          <p:cNvSpPr>
            <a:spLocks noGrp="1"/>
          </p:cNvSpPr>
          <p:nvPr>
            <p:ph type="sldNum" sz="quarter" idx="12"/>
          </p:nvPr>
        </p:nvSpPr>
        <p:spPr>
          <a:xfrm>
            <a:off x="0" y="4857923"/>
            <a:ext cx="762000" cy="273269"/>
          </a:xfrm>
        </p:spPr>
        <p:txBody>
          <a:bodyPr/>
          <a:lstStyle/>
          <a:p>
            <a:fld id="{B6C39551-C563-40B7-8C76-4425B9CF0407}" type="slidenum">
              <a:rPr lang="de-DE" smtClean="0">
                <a:solidFill>
                  <a:schemeClr val="bg1"/>
                </a:solidFill>
              </a:rPr>
              <a:pPr/>
              <a:t>11</a:t>
            </a:fld>
            <a:endParaRPr lang="de-DE" dirty="0">
              <a:solidFill>
                <a:schemeClr val="bg1"/>
              </a:solidFill>
            </a:endParaRPr>
          </a:p>
        </p:txBody>
      </p:sp>
      <p:sp>
        <p:nvSpPr>
          <p:cNvPr id="2" name="Inhaltsplatzhalter 1">
            <a:extLst>
              <a:ext uri="{FF2B5EF4-FFF2-40B4-BE49-F238E27FC236}">
                <a16:creationId xmlns:a16="http://schemas.microsoft.com/office/drawing/2014/main" id="{19E9CE32-E2ED-6556-9B70-121F74DC45ED}"/>
              </a:ext>
            </a:extLst>
          </p:cNvPr>
          <p:cNvSpPr txBox="1">
            <a:spLocks/>
          </p:cNvSpPr>
          <p:nvPr/>
        </p:nvSpPr>
        <p:spPr>
          <a:xfrm>
            <a:off x="971550" y="1311275"/>
            <a:ext cx="7921625" cy="3563938"/>
          </a:xfrm>
          <a:prstGeom prst="rect">
            <a:avLst/>
          </a:prstGeom>
          <a:solidFill>
            <a:srgbClr val="007F32"/>
          </a:solidFill>
        </p:spPr>
        <p:txBody>
          <a:bodyPr anchor="ctr"/>
          <a:lstStyle>
            <a:lvl1pPr marL="341822" indent="-341822" algn="l" defTabSz="455762" rtl="0" eaLnBrk="1" latinLnBrk="0" hangingPunct="1">
              <a:spcBef>
                <a:spcPct val="20000"/>
              </a:spcBef>
              <a:buFont typeface="Arial"/>
              <a:buChar char="•"/>
              <a:defRPr sz="3200" kern="1200">
                <a:solidFill>
                  <a:schemeClr val="tx1"/>
                </a:solidFill>
                <a:latin typeface="+mn-lt"/>
                <a:ea typeface="+mn-ea"/>
                <a:cs typeface="+mn-cs"/>
              </a:defRPr>
            </a:lvl1pPr>
            <a:lvl2pPr marL="740789" indent="-284910" algn="l" defTabSz="455762" rtl="0" eaLnBrk="1" latinLnBrk="0" hangingPunct="1">
              <a:spcBef>
                <a:spcPct val="20000"/>
              </a:spcBef>
              <a:buFont typeface="Arial"/>
              <a:buChar char="–"/>
              <a:defRPr sz="2800" kern="1200">
                <a:solidFill>
                  <a:schemeClr val="tx1"/>
                </a:solidFill>
                <a:latin typeface="+mn-lt"/>
                <a:ea typeface="+mn-ea"/>
                <a:cs typeface="+mn-cs"/>
              </a:defRPr>
            </a:lvl2pPr>
            <a:lvl3pPr marL="1139581" indent="-227880" algn="l" defTabSz="455762" rtl="0" eaLnBrk="1" latinLnBrk="0" hangingPunct="1">
              <a:spcBef>
                <a:spcPct val="20000"/>
              </a:spcBef>
              <a:buFont typeface="Arial"/>
              <a:buChar char="•"/>
              <a:defRPr sz="2400" kern="1200">
                <a:solidFill>
                  <a:schemeClr val="tx1"/>
                </a:solidFill>
                <a:latin typeface="+mn-lt"/>
                <a:ea typeface="+mn-ea"/>
                <a:cs typeface="+mn-cs"/>
              </a:defRPr>
            </a:lvl3pPr>
            <a:lvl4pPr marL="1595400" indent="-227880" algn="l" defTabSz="455762" rtl="0" eaLnBrk="1" latinLnBrk="0" hangingPunct="1">
              <a:spcBef>
                <a:spcPct val="20000"/>
              </a:spcBef>
              <a:buFont typeface="Arial"/>
              <a:buChar char="–"/>
              <a:defRPr sz="2000" kern="1200">
                <a:solidFill>
                  <a:schemeClr val="tx1"/>
                </a:solidFill>
                <a:latin typeface="+mn-lt"/>
                <a:ea typeface="+mn-ea"/>
                <a:cs typeface="+mn-cs"/>
              </a:defRPr>
            </a:lvl4pPr>
            <a:lvl5pPr marL="2051279" indent="-227880" algn="l" defTabSz="455762" rtl="0" eaLnBrk="1" latinLnBrk="0" hangingPunct="1">
              <a:spcBef>
                <a:spcPct val="20000"/>
              </a:spcBef>
              <a:buFont typeface="Arial"/>
              <a:buChar char="»"/>
              <a:defRPr sz="2000" kern="1200">
                <a:solidFill>
                  <a:schemeClr val="tx1"/>
                </a:solidFill>
                <a:latin typeface="+mn-lt"/>
                <a:ea typeface="+mn-ea"/>
                <a:cs typeface="+mn-cs"/>
              </a:defRPr>
            </a:lvl5pPr>
            <a:lvl6pPr marL="2507040" indent="-227880" algn="l" defTabSz="455762" rtl="0" eaLnBrk="1" latinLnBrk="0" hangingPunct="1">
              <a:spcBef>
                <a:spcPct val="20000"/>
              </a:spcBef>
              <a:buFont typeface="Arial"/>
              <a:buChar char="•"/>
              <a:defRPr sz="2000" kern="1200">
                <a:solidFill>
                  <a:schemeClr val="tx1"/>
                </a:solidFill>
                <a:latin typeface="+mn-lt"/>
                <a:ea typeface="+mn-ea"/>
                <a:cs typeface="+mn-cs"/>
              </a:defRPr>
            </a:lvl6pPr>
            <a:lvl7pPr marL="2962920" indent="-227880" algn="l" defTabSz="455762" rtl="0" eaLnBrk="1" latinLnBrk="0" hangingPunct="1">
              <a:spcBef>
                <a:spcPct val="20000"/>
              </a:spcBef>
              <a:buFont typeface="Arial"/>
              <a:buChar char="•"/>
              <a:defRPr sz="2000" kern="1200">
                <a:solidFill>
                  <a:schemeClr val="tx1"/>
                </a:solidFill>
                <a:latin typeface="+mn-lt"/>
                <a:ea typeface="+mn-ea"/>
                <a:cs typeface="+mn-cs"/>
              </a:defRPr>
            </a:lvl7pPr>
            <a:lvl8pPr marL="3418741" indent="-227880" algn="l" defTabSz="455762" rtl="0" eaLnBrk="1" latinLnBrk="0" hangingPunct="1">
              <a:spcBef>
                <a:spcPct val="20000"/>
              </a:spcBef>
              <a:buFont typeface="Arial"/>
              <a:buChar char="•"/>
              <a:defRPr sz="2000" kern="1200">
                <a:solidFill>
                  <a:schemeClr val="tx1"/>
                </a:solidFill>
                <a:latin typeface="+mn-lt"/>
                <a:ea typeface="+mn-ea"/>
                <a:cs typeface="+mn-cs"/>
              </a:defRPr>
            </a:lvl8pPr>
            <a:lvl9pPr marL="3874562" indent="-227880" algn="l" defTabSz="455762"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Regel Nr. 1:</a:t>
            </a:r>
          </a:p>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Verliere niemals Geld! </a:t>
            </a:r>
          </a:p>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Regel Nr. 2: </a:t>
            </a:r>
          </a:p>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Vergiss niemals Regel Nr. 1!</a:t>
            </a:r>
          </a:p>
        </p:txBody>
      </p:sp>
      <p:sp>
        <p:nvSpPr>
          <p:cNvPr id="12" name="TextShape 1">
            <a:extLst>
              <a:ext uri="{FF2B5EF4-FFF2-40B4-BE49-F238E27FC236}">
                <a16:creationId xmlns:a16="http://schemas.microsoft.com/office/drawing/2014/main" id="{FCB6D137-D529-8B5E-F620-63190867B1A1}"/>
              </a:ext>
            </a:extLst>
          </p:cNvPr>
          <p:cNvSpPr txBox="1"/>
          <p:nvPr/>
        </p:nvSpPr>
        <p:spPr>
          <a:xfrm>
            <a:off x="971550" y="268287"/>
            <a:ext cx="7921625" cy="898525"/>
          </a:xfrm>
          <a:prstGeom prst="rect">
            <a:avLst/>
          </a:prstGeom>
          <a:noFill/>
          <a:ln>
            <a:noFill/>
          </a:ln>
        </p:spPr>
        <p:txBody>
          <a:bodyPr lIns="0" tIns="0" rIns="0" bIns="0" anchor="t"/>
          <a:lstStyle/>
          <a:p>
            <a:pPr lvl="0"/>
            <a:r>
              <a:rPr lang="de-DE" sz="3200" b="1" spc="-1" dirty="0">
                <a:solidFill>
                  <a:srgbClr val="36893B"/>
                </a:solidFill>
                <a:latin typeface="Arial"/>
              </a:rPr>
              <a:t>Warren Buffett</a:t>
            </a:r>
          </a:p>
          <a:p>
            <a:pPr lvl="0"/>
            <a:r>
              <a:rPr lang="de-DE" sz="2300" b="1" spc="-1" dirty="0">
                <a:solidFill>
                  <a:srgbClr val="36893B"/>
                </a:solidFill>
                <a:latin typeface="Arial"/>
              </a:rPr>
              <a:t>Fünf Investmentweisheiten des Jahrhundertkapitalisten</a:t>
            </a:r>
            <a:endParaRPr lang="de-DE" sz="2200" b="1" spc="-1" dirty="0">
              <a:solidFill>
                <a:srgbClr val="36893B"/>
              </a:solidFill>
              <a:latin typeface="Arial"/>
            </a:endParaRPr>
          </a:p>
        </p:txBody>
      </p:sp>
      <p:pic>
        <p:nvPicPr>
          <p:cNvPr id="5" name="Grafik 4">
            <a:extLst>
              <a:ext uri="{FF2B5EF4-FFF2-40B4-BE49-F238E27FC236}">
                <a16:creationId xmlns:a16="http://schemas.microsoft.com/office/drawing/2014/main" id="{EEA2203D-4E1D-3A48-D927-5D6FAC604309}"/>
              </a:ext>
            </a:extLst>
          </p:cNvPr>
          <p:cNvPicPr>
            <a:picLocks noChangeAspect="1"/>
          </p:cNvPicPr>
          <p:nvPr/>
        </p:nvPicPr>
        <p:blipFill rotWithShape="1">
          <a:blip r:embed="rId2"/>
          <a:srcRect t="16316" b="7322"/>
          <a:stretch/>
        </p:blipFill>
        <p:spPr>
          <a:xfrm>
            <a:off x="-36512" y="-114300"/>
            <a:ext cx="9180512" cy="5257800"/>
          </a:xfrm>
          <a:prstGeom prst="rect">
            <a:avLst/>
          </a:prstGeom>
        </p:spPr>
      </p:pic>
      <p:sp>
        <p:nvSpPr>
          <p:cNvPr id="9" name="Inhaltsplatzhalter 1">
            <a:extLst>
              <a:ext uri="{FF2B5EF4-FFF2-40B4-BE49-F238E27FC236}">
                <a16:creationId xmlns:a16="http://schemas.microsoft.com/office/drawing/2014/main" id="{F47E54F2-9E7E-2F15-7A5F-EBF2D8151156}"/>
              </a:ext>
            </a:extLst>
          </p:cNvPr>
          <p:cNvSpPr txBox="1">
            <a:spLocks/>
          </p:cNvSpPr>
          <p:nvPr/>
        </p:nvSpPr>
        <p:spPr>
          <a:xfrm>
            <a:off x="250824" y="1311275"/>
            <a:ext cx="8642351" cy="3565525"/>
          </a:xfrm>
          <a:prstGeom prst="rect">
            <a:avLst/>
          </a:prstGeom>
          <a:noFill/>
        </p:spPr>
        <p:txBody>
          <a:bodyPr anchor="ctr"/>
          <a:lstStyle>
            <a:lvl1pPr marL="341822" indent="-341822" algn="l" defTabSz="455762" rtl="0" eaLnBrk="1" latinLnBrk="0" hangingPunct="1">
              <a:spcBef>
                <a:spcPct val="20000"/>
              </a:spcBef>
              <a:buFont typeface="Arial"/>
              <a:buChar char="•"/>
              <a:defRPr sz="3200" kern="1200">
                <a:solidFill>
                  <a:schemeClr val="tx1"/>
                </a:solidFill>
                <a:latin typeface="+mn-lt"/>
                <a:ea typeface="+mn-ea"/>
                <a:cs typeface="+mn-cs"/>
              </a:defRPr>
            </a:lvl1pPr>
            <a:lvl2pPr marL="740789" indent="-284910" algn="l" defTabSz="455762" rtl="0" eaLnBrk="1" latinLnBrk="0" hangingPunct="1">
              <a:spcBef>
                <a:spcPct val="20000"/>
              </a:spcBef>
              <a:buFont typeface="Arial"/>
              <a:buChar char="–"/>
              <a:defRPr sz="2800" kern="1200">
                <a:solidFill>
                  <a:schemeClr val="tx1"/>
                </a:solidFill>
                <a:latin typeface="+mn-lt"/>
                <a:ea typeface="+mn-ea"/>
                <a:cs typeface="+mn-cs"/>
              </a:defRPr>
            </a:lvl2pPr>
            <a:lvl3pPr marL="1139581" indent="-227880" algn="l" defTabSz="455762" rtl="0" eaLnBrk="1" latinLnBrk="0" hangingPunct="1">
              <a:spcBef>
                <a:spcPct val="20000"/>
              </a:spcBef>
              <a:buFont typeface="Arial"/>
              <a:buChar char="•"/>
              <a:defRPr sz="2400" kern="1200">
                <a:solidFill>
                  <a:schemeClr val="tx1"/>
                </a:solidFill>
                <a:latin typeface="+mn-lt"/>
                <a:ea typeface="+mn-ea"/>
                <a:cs typeface="+mn-cs"/>
              </a:defRPr>
            </a:lvl3pPr>
            <a:lvl4pPr marL="1595400" indent="-227880" algn="l" defTabSz="455762" rtl="0" eaLnBrk="1" latinLnBrk="0" hangingPunct="1">
              <a:spcBef>
                <a:spcPct val="20000"/>
              </a:spcBef>
              <a:buFont typeface="Arial"/>
              <a:buChar char="–"/>
              <a:defRPr sz="2000" kern="1200">
                <a:solidFill>
                  <a:schemeClr val="tx1"/>
                </a:solidFill>
                <a:latin typeface="+mn-lt"/>
                <a:ea typeface="+mn-ea"/>
                <a:cs typeface="+mn-cs"/>
              </a:defRPr>
            </a:lvl4pPr>
            <a:lvl5pPr marL="2051279" indent="-227880" algn="l" defTabSz="455762" rtl="0" eaLnBrk="1" latinLnBrk="0" hangingPunct="1">
              <a:spcBef>
                <a:spcPct val="20000"/>
              </a:spcBef>
              <a:buFont typeface="Arial"/>
              <a:buChar char="»"/>
              <a:defRPr sz="2000" kern="1200">
                <a:solidFill>
                  <a:schemeClr val="tx1"/>
                </a:solidFill>
                <a:latin typeface="+mn-lt"/>
                <a:ea typeface="+mn-ea"/>
                <a:cs typeface="+mn-cs"/>
              </a:defRPr>
            </a:lvl5pPr>
            <a:lvl6pPr marL="2507040" indent="-227880" algn="l" defTabSz="455762" rtl="0" eaLnBrk="1" latinLnBrk="0" hangingPunct="1">
              <a:spcBef>
                <a:spcPct val="20000"/>
              </a:spcBef>
              <a:buFont typeface="Arial"/>
              <a:buChar char="•"/>
              <a:defRPr sz="2000" kern="1200">
                <a:solidFill>
                  <a:schemeClr val="tx1"/>
                </a:solidFill>
                <a:latin typeface="+mn-lt"/>
                <a:ea typeface="+mn-ea"/>
                <a:cs typeface="+mn-cs"/>
              </a:defRPr>
            </a:lvl6pPr>
            <a:lvl7pPr marL="2962920" indent="-227880" algn="l" defTabSz="455762" rtl="0" eaLnBrk="1" latinLnBrk="0" hangingPunct="1">
              <a:spcBef>
                <a:spcPct val="20000"/>
              </a:spcBef>
              <a:buFont typeface="Arial"/>
              <a:buChar char="•"/>
              <a:defRPr sz="2000" kern="1200">
                <a:solidFill>
                  <a:schemeClr val="tx1"/>
                </a:solidFill>
                <a:latin typeface="+mn-lt"/>
                <a:ea typeface="+mn-ea"/>
                <a:cs typeface="+mn-cs"/>
              </a:defRPr>
            </a:lvl7pPr>
            <a:lvl8pPr marL="3418741" indent="-227880" algn="l" defTabSz="455762" rtl="0" eaLnBrk="1" latinLnBrk="0" hangingPunct="1">
              <a:spcBef>
                <a:spcPct val="20000"/>
              </a:spcBef>
              <a:buFont typeface="Arial"/>
              <a:buChar char="•"/>
              <a:defRPr sz="2000" kern="1200">
                <a:solidFill>
                  <a:schemeClr val="tx1"/>
                </a:solidFill>
                <a:latin typeface="+mn-lt"/>
                <a:ea typeface="+mn-ea"/>
                <a:cs typeface="+mn-cs"/>
              </a:defRPr>
            </a:lvl8pPr>
            <a:lvl9pPr marL="3874562" indent="-227880" algn="l" defTabSz="455762"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de-DE" sz="4400" b="1" i="1" dirty="0">
                <a:solidFill>
                  <a:schemeClr val="bg1"/>
                </a:solidFill>
                <a:latin typeface="Arial" panose="020B0604020202020204" pitchFamily="34" charset="0"/>
                <a:cs typeface="Arial" panose="020B0604020202020204" pitchFamily="34" charset="0"/>
              </a:rPr>
              <a:t>Sei ängstlich,</a:t>
            </a:r>
          </a:p>
          <a:p>
            <a:pPr marL="0" indent="0" algn="ctr">
              <a:buNone/>
            </a:pPr>
            <a:r>
              <a:rPr lang="de-DE" sz="4400" b="1" i="1" dirty="0">
                <a:solidFill>
                  <a:schemeClr val="bg1"/>
                </a:solidFill>
                <a:latin typeface="Arial" panose="020B0604020202020204" pitchFamily="34" charset="0"/>
                <a:cs typeface="Arial" panose="020B0604020202020204" pitchFamily="34" charset="0"/>
              </a:rPr>
              <a:t>wenn andere gierig sind,</a:t>
            </a:r>
          </a:p>
          <a:p>
            <a:pPr marL="0" indent="0" algn="ctr">
              <a:buNone/>
            </a:pPr>
            <a:r>
              <a:rPr lang="de-DE" sz="4400" b="1" i="1" dirty="0">
                <a:solidFill>
                  <a:schemeClr val="bg1"/>
                </a:solidFill>
                <a:latin typeface="Arial" panose="020B0604020202020204" pitchFamily="34" charset="0"/>
                <a:cs typeface="Arial" panose="020B0604020202020204" pitchFamily="34" charset="0"/>
              </a:rPr>
              <a:t>und sei gierig,</a:t>
            </a:r>
          </a:p>
          <a:p>
            <a:pPr marL="0" indent="0" algn="ctr">
              <a:buNone/>
            </a:pPr>
            <a:r>
              <a:rPr lang="de-DE" sz="4400" b="1" i="1" dirty="0">
                <a:solidFill>
                  <a:schemeClr val="bg1"/>
                </a:solidFill>
                <a:latin typeface="Arial" panose="020B0604020202020204" pitchFamily="34" charset="0"/>
                <a:cs typeface="Arial" panose="020B0604020202020204" pitchFamily="34" charset="0"/>
              </a:rPr>
              <a:t>wenn andere ängstlich sind. </a:t>
            </a:r>
          </a:p>
        </p:txBody>
      </p:sp>
      <p:sp>
        <p:nvSpPr>
          <p:cNvPr id="4" name="TextShape 1">
            <a:extLst>
              <a:ext uri="{FF2B5EF4-FFF2-40B4-BE49-F238E27FC236}">
                <a16:creationId xmlns:a16="http://schemas.microsoft.com/office/drawing/2014/main" id="{261EF0F3-1B0A-F5CF-567E-E1B51ECE4E9B}"/>
              </a:ext>
            </a:extLst>
          </p:cNvPr>
          <p:cNvSpPr txBox="1"/>
          <p:nvPr/>
        </p:nvSpPr>
        <p:spPr>
          <a:xfrm>
            <a:off x="611560" y="267494"/>
            <a:ext cx="7921625" cy="898525"/>
          </a:xfrm>
          <a:prstGeom prst="rect">
            <a:avLst/>
          </a:prstGeom>
          <a:noFill/>
          <a:ln>
            <a:noFill/>
          </a:ln>
        </p:spPr>
        <p:txBody>
          <a:bodyPr lIns="0" tIns="0" rIns="0" bIns="0" anchor="t"/>
          <a:lstStyle/>
          <a:p>
            <a:pPr lvl="0" algn="ctr"/>
            <a:r>
              <a:rPr lang="de-DE" sz="3200" b="1" spc="-1" dirty="0">
                <a:solidFill>
                  <a:schemeClr val="bg1"/>
                </a:solidFill>
                <a:latin typeface="Arial"/>
              </a:rPr>
              <a:t>Warren Buffett</a:t>
            </a:r>
          </a:p>
          <a:p>
            <a:pPr lvl="0" algn="ctr"/>
            <a:r>
              <a:rPr lang="de-DE" sz="2300" b="1" spc="-1" dirty="0">
                <a:solidFill>
                  <a:schemeClr val="bg1"/>
                </a:solidFill>
                <a:latin typeface="Arial"/>
              </a:rPr>
              <a:t>Fünf Investmentweisheiten des Jahrhundertkapitalisten</a:t>
            </a:r>
            <a:endParaRPr lang="de-DE" sz="2200" b="1" spc="-1" dirty="0">
              <a:solidFill>
                <a:schemeClr val="bg1"/>
              </a:solidFill>
              <a:latin typeface="Arial"/>
            </a:endParaRPr>
          </a:p>
        </p:txBody>
      </p:sp>
    </p:spTree>
    <p:extLst>
      <p:ext uri="{BB962C8B-B14F-4D97-AF65-F5344CB8AC3E}">
        <p14:creationId xmlns:p14="http://schemas.microsoft.com/office/powerpoint/2010/main" val="4200786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114300"/>
            <a:ext cx="9144000" cy="2000250"/>
          </a:xfrm>
          <a:prstGeom prst="rect">
            <a:avLst/>
          </a:prstGeom>
          <a:solidFill>
            <a:srgbClr val="CAD2C2">
              <a:alpha val="34902"/>
            </a:srgbClr>
          </a:solidFill>
          <a:ln>
            <a:noFill/>
          </a:ln>
          <a:effectLst/>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de-DE" dirty="0"/>
          </a:p>
        </p:txBody>
      </p:sp>
      <p:sp>
        <p:nvSpPr>
          <p:cNvPr id="6" name="Rechteck 5"/>
          <p:cNvSpPr/>
          <p:nvPr/>
        </p:nvSpPr>
        <p:spPr>
          <a:xfrm>
            <a:off x="0" y="1828800"/>
            <a:ext cx="9144000" cy="3314700"/>
          </a:xfrm>
          <a:prstGeom prst="rect">
            <a:avLst/>
          </a:prstGeom>
          <a:solidFill>
            <a:srgbClr val="007F32"/>
          </a:solidFill>
          <a:ln>
            <a:noFill/>
          </a:ln>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de-DE"/>
          </a:p>
        </p:txBody>
      </p:sp>
      <p:sp>
        <p:nvSpPr>
          <p:cNvPr id="7" name="Textplatzhalter 2"/>
          <p:cNvSpPr>
            <a:spLocks noGrp="1"/>
          </p:cNvSpPr>
          <p:nvPr/>
        </p:nvSpPr>
        <p:spPr>
          <a:xfrm>
            <a:off x="762780" y="0"/>
            <a:ext cx="8381220" cy="5143500"/>
          </a:xfrm>
          <a:prstGeom prst="rect">
            <a:avLst/>
          </a:prstGeom>
          <a:solidFill>
            <a:schemeClr val="bg1"/>
          </a:solidFill>
        </p:spPr>
        <p:txBody>
          <a:bodyPr vert="horz" lIns="81399" tIns="42332" rIns="81399" bIns="42332" rtlCol="0">
            <a:normAutofit/>
          </a:bodyPr>
          <a:lstStyle>
            <a:lvl1pPr marL="311045" indent="-311045" algn="l" defTabSz="829452" rtl="0" eaLnBrk="1" latinLnBrk="0" hangingPunct="1">
              <a:spcBef>
                <a:spcPct val="20000"/>
              </a:spcBef>
              <a:buClr>
                <a:srgbClr val="007F32"/>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73930" indent="-259204" algn="l" defTabSz="829452" rtl="0" eaLnBrk="1" latinLnBrk="0" hangingPunct="1">
              <a:spcBef>
                <a:spcPct val="20000"/>
              </a:spcBef>
              <a:buClr>
                <a:srgbClr val="007F32"/>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036815" indent="-207363" algn="l" defTabSz="829452"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451541"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66268"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80994"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95720"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110446"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525172"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sp>
        <p:nvSpPr>
          <p:cNvPr id="8" name="Foliennummernplatzhalter 1"/>
          <p:cNvSpPr>
            <a:spLocks noGrp="1"/>
          </p:cNvSpPr>
          <p:nvPr>
            <p:ph type="sldNum" sz="quarter" idx="12"/>
          </p:nvPr>
        </p:nvSpPr>
        <p:spPr>
          <a:xfrm>
            <a:off x="0" y="4857923"/>
            <a:ext cx="762000" cy="273269"/>
          </a:xfrm>
        </p:spPr>
        <p:txBody>
          <a:bodyPr/>
          <a:lstStyle/>
          <a:p>
            <a:fld id="{B6C39551-C563-40B7-8C76-4425B9CF0407}" type="slidenum">
              <a:rPr lang="de-DE" smtClean="0">
                <a:solidFill>
                  <a:schemeClr val="bg1"/>
                </a:solidFill>
              </a:rPr>
              <a:pPr/>
              <a:t>12</a:t>
            </a:fld>
            <a:endParaRPr lang="de-DE" dirty="0">
              <a:solidFill>
                <a:schemeClr val="bg1"/>
              </a:solidFill>
            </a:endParaRPr>
          </a:p>
        </p:txBody>
      </p:sp>
      <p:sp>
        <p:nvSpPr>
          <p:cNvPr id="2" name="Inhaltsplatzhalter 1">
            <a:extLst>
              <a:ext uri="{FF2B5EF4-FFF2-40B4-BE49-F238E27FC236}">
                <a16:creationId xmlns:a16="http://schemas.microsoft.com/office/drawing/2014/main" id="{19E9CE32-E2ED-6556-9B70-121F74DC45ED}"/>
              </a:ext>
            </a:extLst>
          </p:cNvPr>
          <p:cNvSpPr txBox="1">
            <a:spLocks/>
          </p:cNvSpPr>
          <p:nvPr/>
        </p:nvSpPr>
        <p:spPr>
          <a:xfrm>
            <a:off x="971550" y="1311275"/>
            <a:ext cx="7921625" cy="3563938"/>
          </a:xfrm>
          <a:prstGeom prst="rect">
            <a:avLst/>
          </a:prstGeom>
          <a:solidFill>
            <a:srgbClr val="007F32"/>
          </a:solidFill>
        </p:spPr>
        <p:txBody>
          <a:bodyPr anchor="ctr"/>
          <a:lstStyle>
            <a:lvl1pPr marL="341822" indent="-341822" algn="l" defTabSz="455762" rtl="0" eaLnBrk="1" latinLnBrk="0" hangingPunct="1">
              <a:spcBef>
                <a:spcPct val="20000"/>
              </a:spcBef>
              <a:buFont typeface="Arial"/>
              <a:buChar char="•"/>
              <a:defRPr sz="3200" kern="1200">
                <a:solidFill>
                  <a:schemeClr val="tx1"/>
                </a:solidFill>
                <a:latin typeface="+mn-lt"/>
                <a:ea typeface="+mn-ea"/>
                <a:cs typeface="+mn-cs"/>
              </a:defRPr>
            </a:lvl1pPr>
            <a:lvl2pPr marL="740789" indent="-284910" algn="l" defTabSz="455762" rtl="0" eaLnBrk="1" latinLnBrk="0" hangingPunct="1">
              <a:spcBef>
                <a:spcPct val="20000"/>
              </a:spcBef>
              <a:buFont typeface="Arial"/>
              <a:buChar char="–"/>
              <a:defRPr sz="2800" kern="1200">
                <a:solidFill>
                  <a:schemeClr val="tx1"/>
                </a:solidFill>
                <a:latin typeface="+mn-lt"/>
                <a:ea typeface="+mn-ea"/>
                <a:cs typeface="+mn-cs"/>
              </a:defRPr>
            </a:lvl2pPr>
            <a:lvl3pPr marL="1139581" indent="-227880" algn="l" defTabSz="455762" rtl="0" eaLnBrk="1" latinLnBrk="0" hangingPunct="1">
              <a:spcBef>
                <a:spcPct val="20000"/>
              </a:spcBef>
              <a:buFont typeface="Arial"/>
              <a:buChar char="•"/>
              <a:defRPr sz="2400" kern="1200">
                <a:solidFill>
                  <a:schemeClr val="tx1"/>
                </a:solidFill>
                <a:latin typeface="+mn-lt"/>
                <a:ea typeface="+mn-ea"/>
                <a:cs typeface="+mn-cs"/>
              </a:defRPr>
            </a:lvl3pPr>
            <a:lvl4pPr marL="1595400" indent="-227880" algn="l" defTabSz="455762" rtl="0" eaLnBrk="1" latinLnBrk="0" hangingPunct="1">
              <a:spcBef>
                <a:spcPct val="20000"/>
              </a:spcBef>
              <a:buFont typeface="Arial"/>
              <a:buChar char="–"/>
              <a:defRPr sz="2000" kern="1200">
                <a:solidFill>
                  <a:schemeClr val="tx1"/>
                </a:solidFill>
                <a:latin typeface="+mn-lt"/>
                <a:ea typeface="+mn-ea"/>
                <a:cs typeface="+mn-cs"/>
              </a:defRPr>
            </a:lvl4pPr>
            <a:lvl5pPr marL="2051279" indent="-227880" algn="l" defTabSz="455762" rtl="0" eaLnBrk="1" latinLnBrk="0" hangingPunct="1">
              <a:spcBef>
                <a:spcPct val="20000"/>
              </a:spcBef>
              <a:buFont typeface="Arial"/>
              <a:buChar char="»"/>
              <a:defRPr sz="2000" kern="1200">
                <a:solidFill>
                  <a:schemeClr val="tx1"/>
                </a:solidFill>
                <a:latin typeface="+mn-lt"/>
                <a:ea typeface="+mn-ea"/>
                <a:cs typeface="+mn-cs"/>
              </a:defRPr>
            </a:lvl5pPr>
            <a:lvl6pPr marL="2507040" indent="-227880" algn="l" defTabSz="455762" rtl="0" eaLnBrk="1" latinLnBrk="0" hangingPunct="1">
              <a:spcBef>
                <a:spcPct val="20000"/>
              </a:spcBef>
              <a:buFont typeface="Arial"/>
              <a:buChar char="•"/>
              <a:defRPr sz="2000" kern="1200">
                <a:solidFill>
                  <a:schemeClr val="tx1"/>
                </a:solidFill>
                <a:latin typeface="+mn-lt"/>
                <a:ea typeface="+mn-ea"/>
                <a:cs typeface="+mn-cs"/>
              </a:defRPr>
            </a:lvl6pPr>
            <a:lvl7pPr marL="2962920" indent="-227880" algn="l" defTabSz="455762" rtl="0" eaLnBrk="1" latinLnBrk="0" hangingPunct="1">
              <a:spcBef>
                <a:spcPct val="20000"/>
              </a:spcBef>
              <a:buFont typeface="Arial"/>
              <a:buChar char="•"/>
              <a:defRPr sz="2000" kern="1200">
                <a:solidFill>
                  <a:schemeClr val="tx1"/>
                </a:solidFill>
                <a:latin typeface="+mn-lt"/>
                <a:ea typeface="+mn-ea"/>
                <a:cs typeface="+mn-cs"/>
              </a:defRPr>
            </a:lvl7pPr>
            <a:lvl8pPr marL="3418741" indent="-227880" algn="l" defTabSz="455762" rtl="0" eaLnBrk="1" latinLnBrk="0" hangingPunct="1">
              <a:spcBef>
                <a:spcPct val="20000"/>
              </a:spcBef>
              <a:buFont typeface="Arial"/>
              <a:buChar char="•"/>
              <a:defRPr sz="2000" kern="1200">
                <a:solidFill>
                  <a:schemeClr val="tx1"/>
                </a:solidFill>
                <a:latin typeface="+mn-lt"/>
                <a:ea typeface="+mn-ea"/>
                <a:cs typeface="+mn-cs"/>
              </a:defRPr>
            </a:lvl8pPr>
            <a:lvl9pPr marL="3874562" indent="-227880" algn="l" defTabSz="455762"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Regel Nr. 1:</a:t>
            </a:r>
          </a:p>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Verliere niemals Geld! </a:t>
            </a:r>
          </a:p>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Regel Nr. 2: </a:t>
            </a:r>
          </a:p>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Vergiss niemals Regel Nr. 1!</a:t>
            </a:r>
          </a:p>
        </p:txBody>
      </p:sp>
      <p:sp>
        <p:nvSpPr>
          <p:cNvPr id="12" name="TextShape 1">
            <a:extLst>
              <a:ext uri="{FF2B5EF4-FFF2-40B4-BE49-F238E27FC236}">
                <a16:creationId xmlns:a16="http://schemas.microsoft.com/office/drawing/2014/main" id="{FCB6D137-D529-8B5E-F620-63190867B1A1}"/>
              </a:ext>
            </a:extLst>
          </p:cNvPr>
          <p:cNvSpPr txBox="1"/>
          <p:nvPr/>
        </p:nvSpPr>
        <p:spPr>
          <a:xfrm>
            <a:off x="971550" y="268287"/>
            <a:ext cx="7921625" cy="898525"/>
          </a:xfrm>
          <a:prstGeom prst="rect">
            <a:avLst/>
          </a:prstGeom>
          <a:noFill/>
          <a:ln>
            <a:noFill/>
          </a:ln>
        </p:spPr>
        <p:txBody>
          <a:bodyPr lIns="0" tIns="0" rIns="0" bIns="0" anchor="t"/>
          <a:lstStyle/>
          <a:p>
            <a:pPr lvl="0"/>
            <a:r>
              <a:rPr lang="de-DE" sz="3200" b="1" spc="-1" dirty="0">
                <a:solidFill>
                  <a:srgbClr val="36893B"/>
                </a:solidFill>
                <a:latin typeface="Arial"/>
              </a:rPr>
              <a:t>Warren Buffett</a:t>
            </a:r>
          </a:p>
          <a:p>
            <a:pPr lvl="0"/>
            <a:r>
              <a:rPr lang="de-DE" sz="2300" b="1" spc="-1" dirty="0">
                <a:solidFill>
                  <a:srgbClr val="36893B"/>
                </a:solidFill>
                <a:latin typeface="Arial"/>
              </a:rPr>
              <a:t>Fünf Investmentweisheiten des Jahrhundertkapitalisten</a:t>
            </a:r>
            <a:endParaRPr lang="de-DE" sz="2200" b="1" spc="-1" dirty="0">
              <a:solidFill>
                <a:srgbClr val="36893B"/>
              </a:solidFill>
              <a:latin typeface="Arial"/>
            </a:endParaRPr>
          </a:p>
        </p:txBody>
      </p:sp>
      <p:pic>
        <p:nvPicPr>
          <p:cNvPr id="5" name="Grafik 4">
            <a:extLst>
              <a:ext uri="{FF2B5EF4-FFF2-40B4-BE49-F238E27FC236}">
                <a16:creationId xmlns:a16="http://schemas.microsoft.com/office/drawing/2014/main" id="{EEA2203D-4E1D-3A48-D927-5D6FAC604309}"/>
              </a:ext>
            </a:extLst>
          </p:cNvPr>
          <p:cNvPicPr>
            <a:picLocks noChangeAspect="1"/>
          </p:cNvPicPr>
          <p:nvPr/>
        </p:nvPicPr>
        <p:blipFill rotWithShape="1">
          <a:blip r:embed="rId2"/>
          <a:srcRect t="16316" b="7322"/>
          <a:stretch/>
        </p:blipFill>
        <p:spPr>
          <a:xfrm>
            <a:off x="-36512" y="-114300"/>
            <a:ext cx="9180512" cy="5257800"/>
          </a:xfrm>
          <a:prstGeom prst="rect">
            <a:avLst/>
          </a:prstGeom>
        </p:spPr>
      </p:pic>
      <p:sp>
        <p:nvSpPr>
          <p:cNvPr id="9" name="Inhaltsplatzhalter 1">
            <a:extLst>
              <a:ext uri="{FF2B5EF4-FFF2-40B4-BE49-F238E27FC236}">
                <a16:creationId xmlns:a16="http://schemas.microsoft.com/office/drawing/2014/main" id="{F47E54F2-9E7E-2F15-7A5F-EBF2D8151156}"/>
              </a:ext>
            </a:extLst>
          </p:cNvPr>
          <p:cNvSpPr txBox="1">
            <a:spLocks/>
          </p:cNvSpPr>
          <p:nvPr/>
        </p:nvSpPr>
        <p:spPr>
          <a:xfrm>
            <a:off x="250824" y="1311275"/>
            <a:ext cx="8642351" cy="3565525"/>
          </a:xfrm>
          <a:prstGeom prst="rect">
            <a:avLst/>
          </a:prstGeom>
          <a:noFill/>
        </p:spPr>
        <p:txBody>
          <a:bodyPr anchor="ctr"/>
          <a:lstStyle>
            <a:lvl1pPr marL="341822" indent="-341822" algn="l" defTabSz="455762" rtl="0" eaLnBrk="1" latinLnBrk="0" hangingPunct="1">
              <a:spcBef>
                <a:spcPct val="20000"/>
              </a:spcBef>
              <a:buFont typeface="Arial"/>
              <a:buChar char="•"/>
              <a:defRPr sz="3200" kern="1200">
                <a:solidFill>
                  <a:schemeClr val="tx1"/>
                </a:solidFill>
                <a:latin typeface="+mn-lt"/>
                <a:ea typeface="+mn-ea"/>
                <a:cs typeface="+mn-cs"/>
              </a:defRPr>
            </a:lvl1pPr>
            <a:lvl2pPr marL="740789" indent="-284910" algn="l" defTabSz="455762" rtl="0" eaLnBrk="1" latinLnBrk="0" hangingPunct="1">
              <a:spcBef>
                <a:spcPct val="20000"/>
              </a:spcBef>
              <a:buFont typeface="Arial"/>
              <a:buChar char="–"/>
              <a:defRPr sz="2800" kern="1200">
                <a:solidFill>
                  <a:schemeClr val="tx1"/>
                </a:solidFill>
                <a:latin typeface="+mn-lt"/>
                <a:ea typeface="+mn-ea"/>
                <a:cs typeface="+mn-cs"/>
              </a:defRPr>
            </a:lvl2pPr>
            <a:lvl3pPr marL="1139581" indent="-227880" algn="l" defTabSz="455762" rtl="0" eaLnBrk="1" latinLnBrk="0" hangingPunct="1">
              <a:spcBef>
                <a:spcPct val="20000"/>
              </a:spcBef>
              <a:buFont typeface="Arial"/>
              <a:buChar char="•"/>
              <a:defRPr sz="2400" kern="1200">
                <a:solidFill>
                  <a:schemeClr val="tx1"/>
                </a:solidFill>
                <a:latin typeface="+mn-lt"/>
                <a:ea typeface="+mn-ea"/>
                <a:cs typeface="+mn-cs"/>
              </a:defRPr>
            </a:lvl3pPr>
            <a:lvl4pPr marL="1595400" indent="-227880" algn="l" defTabSz="455762" rtl="0" eaLnBrk="1" latinLnBrk="0" hangingPunct="1">
              <a:spcBef>
                <a:spcPct val="20000"/>
              </a:spcBef>
              <a:buFont typeface="Arial"/>
              <a:buChar char="–"/>
              <a:defRPr sz="2000" kern="1200">
                <a:solidFill>
                  <a:schemeClr val="tx1"/>
                </a:solidFill>
                <a:latin typeface="+mn-lt"/>
                <a:ea typeface="+mn-ea"/>
                <a:cs typeface="+mn-cs"/>
              </a:defRPr>
            </a:lvl4pPr>
            <a:lvl5pPr marL="2051279" indent="-227880" algn="l" defTabSz="455762" rtl="0" eaLnBrk="1" latinLnBrk="0" hangingPunct="1">
              <a:spcBef>
                <a:spcPct val="20000"/>
              </a:spcBef>
              <a:buFont typeface="Arial"/>
              <a:buChar char="»"/>
              <a:defRPr sz="2000" kern="1200">
                <a:solidFill>
                  <a:schemeClr val="tx1"/>
                </a:solidFill>
                <a:latin typeface="+mn-lt"/>
                <a:ea typeface="+mn-ea"/>
                <a:cs typeface="+mn-cs"/>
              </a:defRPr>
            </a:lvl5pPr>
            <a:lvl6pPr marL="2507040" indent="-227880" algn="l" defTabSz="455762" rtl="0" eaLnBrk="1" latinLnBrk="0" hangingPunct="1">
              <a:spcBef>
                <a:spcPct val="20000"/>
              </a:spcBef>
              <a:buFont typeface="Arial"/>
              <a:buChar char="•"/>
              <a:defRPr sz="2000" kern="1200">
                <a:solidFill>
                  <a:schemeClr val="tx1"/>
                </a:solidFill>
                <a:latin typeface="+mn-lt"/>
                <a:ea typeface="+mn-ea"/>
                <a:cs typeface="+mn-cs"/>
              </a:defRPr>
            </a:lvl6pPr>
            <a:lvl7pPr marL="2962920" indent="-227880" algn="l" defTabSz="455762" rtl="0" eaLnBrk="1" latinLnBrk="0" hangingPunct="1">
              <a:spcBef>
                <a:spcPct val="20000"/>
              </a:spcBef>
              <a:buFont typeface="Arial"/>
              <a:buChar char="•"/>
              <a:defRPr sz="2000" kern="1200">
                <a:solidFill>
                  <a:schemeClr val="tx1"/>
                </a:solidFill>
                <a:latin typeface="+mn-lt"/>
                <a:ea typeface="+mn-ea"/>
                <a:cs typeface="+mn-cs"/>
              </a:defRPr>
            </a:lvl7pPr>
            <a:lvl8pPr marL="3418741" indent="-227880" algn="l" defTabSz="455762" rtl="0" eaLnBrk="1" latinLnBrk="0" hangingPunct="1">
              <a:spcBef>
                <a:spcPct val="20000"/>
              </a:spcBef>
              <a:buFont typeface="Arial"/>
              <a:buChar char="•"/>
              <a:defRPr sz="2000" kern="1200">
                <a:solidFill>
                  <a:schemeClr val="tx1"/>
                </a:solidFill>
                <a:latin typeface="+mn-lt"/>
                <a:ea typeface="+mn-ea"/>
                <a:cs typeface="+mn-cs"/>
              </a:defRPr>
            </a:lvl8pPr>
            <a:lvl9pPr marL="3874562" indent="-227880" algn="l" defTabSz="455762"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Eine breite Streuung ist</a:t>
            </a:r>
          </a:p>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nur dann erforderlich,</a:t>
            </a:r>
          </a:p>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wenn Anleger nicht verstehen,</a:t>
            </a:r>
          </a:p>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was sie tun.</a:t>
            </a:r>
          </a:p>
        </p:txBody>
      </p:sp>
      <p:sp>
        <p:nvSpPr>
          <p:cNvPr id="4" name="TextShape 1">
            <a:extLst>
              <a:ext uri="{FF2B5EF4-FFF2-40B4-BE49-F238E27FC236}">
                <a16:creationId xmlns:a16="http://schemas.microsoft.com/office/drawing/2014/main" id="{261EF0F3-1B0A-F5CF-567E-E1B51ECE4E9B}"/>
              </a:ext>
            </a:extLst>
          </p:cNvPr>
          <p:cNvSpPr txBox="1"/>
          <p:nvPr/>
        </p:nvSpPr>
        <p:spPr>
          <a:xfrm>
            <a:off x="611560" y="267494"/>
            <a:ext cx="7921625" cy="898525"/>
          </a:xfrm>
          <a:prstGeom prst="rect">
            <a:avLst/>
          </a:prstGeom>
          <a:noFill/>
          <a:ln>
            <a:noFill/>
          </a:ln>
        </p:spPr>
        <p:txBody>
          <a:bodyPr lIns="0" tIns="0" rIns="0" bIns="0" anchor="t"/>
          <a:lstStyle/>
          <a:p>
            <a:pPr lvl="0" algn="ctr"/>
            <a:r>
              <a:rPr lang="de-DE" sz="3200" b="1" spc="-1" dirty="0">
                <a:solidFill>
                  <a:schemeClr val="bg1"/>
                </a:solidFill>
                <a:latin typeface="Arial"/>
              </a:rPr>
              <a:t>Warren Buffett</a:t>
            </a:r>
          </a:p>
          <a:p>
            <a:pPr lvl="0" algn="ctr"/>
            <a:r>
              <a:rPr lang="de-DE" sz="2300" b="1" spc="-1" dirty="0">
                <a:solidFill>
                  <a:schemeClr val="bg1"/>
                </a:solidFill>
                <a:latin typeface="Arial"/>
              </a:rPr>
              <a:t>Fünf Investmentweisheiten des Jahrhundertkapitalisten</a:t>
            </a:r>
            <a:endParaRPr lang="de-DE" sz="2200" b="1" spc="-1" dirty="0">
              <a:solidFill>
                <a:schemeClr val="bg1"/>
              </a:solidFill>
              <a:latin typeface="Arial"/>
            </a:endParaRPr>
          </a:p>
        </p:txBody>
      </p:sp>
    </p:spTree>
    <p:extLst>
      <p:ext uri="{BB962C8B-B14F-4D97-AF65-F5344CB8AC3E}">
        <p14:creationId xmlns:p14="http://schemas.microsoft.com/office/powerpoint/2010/main" val="16535712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114300"/>
            <a:ext cx="9144000" cy="2000250"/>
          </a:xfrm>
          <a:prstGeom prst="rect">
            <a:avLst/>
          </a:prstGeom>
          <a:solidFill>
            <a:srgbClr val="CAD2C2">
              <a:alpha val="34902"/>
            </a:srgbClr>
          </a:solidFill>
          <a:ln>
            <a:noFill/>
          </a:ln>
          <a:effectLst/>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de-DE" dirty="0"/>
          </a:p>
        </p:txBody>
      </p:sp>
      <p:sp>
        <p:nvSpPr>
          <p:cNvPr id="6" name="Rechteck 5"/>
          <p:cNvSpPr/>
          <p:nvPr/>
        </p:nvSpPr>
        <p:spPr>
          <a:xfrm>
            <a:off x="0" y="1828800"/>
            <a:ext cx="9144000" cy="3314700"/>
          </a:xfrm>
          <a:prstGeom prst="rect">
            <a:avLst/>
          </a:prstGeom>
          <a:solidFill>
            <a:srgbClr val="007F32"/>
          </a:solidFill>
          <a:ln>
            <a:noFill/>
          </a:ln>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de-DE"/>
          </a:p>
        </p:txBody>
      </p:sp>
      <p:sp>
        <p:nvSpPr>
          <p:cNvPr id="7" name="Textplatzhalter 2"/>
          <p:cNvSpPr>
            <a:spLocks noGrp="1"/>
          </p:cNvSpPr>
          <p:nvPr/>
        </p:nvSpPr>
        <p:spPr>
          <a:xfrm>
            <a:off x="762780" y="0"/>
            <a:ext cx="8381220" cy="5143500"/>
          </a:xfrm>
          <a:prstGeom prst="rect">
            <a:avLst/>
          </a:prstGeom>
          <a:solidFill>
            <a:schemeClr val="bg1"/>
          </a:solidFill>
        </p:spPr>
        <p:txBody>
          <a:bodyPr vert="horz" lIns="81399" tIns="42332" rIns="81399" bIns="42332" rtlCol="0">
            <a:normAutofit/>
          </a:bodyPr>
          <a:lstStyle>
            <a:lvl1pPr marL="311045" indent="-311045" algn="l" defTabSz="829452" rtl="0" eaLnBrk="1" latinLnBrk="0" hangingPunct="1">
              <a:spcBef>
                <a:spcPct val="20000"/>
              </a:spcBef>
              <a:buClr>
                <a:srgbClr val="007F32"/>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73930" indent="-259204" algn="l" defTabSz="829452" rtl="0" eaLnBrk="1" latinLnBrk="0" hangingPunct="1">
              <a:spcBef>
                <a:spcPct val="20000"/>
              </a:spcBef>
              <a:buClr>
                <a:srgbClr val="007F32"/>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036815" indent="-207363" algn="l" defTabSz="829452"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451541"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66268"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80994"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95720"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110446"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525172"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sp>
        <p:nvSpPr>
          <p:cNvPr id="8" name="Foliennummernplatzhalter 1"/>
          <p:cNvSpPr>
            <a:spLocks noGrp="1"/>
          </p:cNvSpPr>
          <p:nvPr>
            <p:ph type="sldNum" sz="quarter" idx="12"/>
          </p:nvPr>
        </p:nvSpPr>
        <p:spPr>
          <a:xfrm>
            <a:off x="0" y="4857923"/>
            <a:ext cx="762000" cy="273269"/>
          </a:xfrm>
        </p:spPr>
        <p:txBody>
          <a:bodyPr/>
          <a:lstStyle/>
          <a:p>
            <a:fld id="{B6C39551-C563-40B7-8C76-4425B9CF0407}" type="slidenum">
              <a:rPr lang="de-DE" smtClean="0">
                <a:solidFill>
                  <a:schemeClr val="bg1"/>
                </a:solidFill>
              </a:rPr>
              <a:pPr/>
              <a:t>13</a:t>
            </a:fld>
            <a:endParaRPr lang="de-DE" dirty="0">
              <a:solidFill>
                <a:schemeClr val="bg1"/>
              </a:solidFill>
            </a:endParaRPr>
          </a:p>
        </p:txBody>
      </p:sp>
      <p:sp>
        <p:nvSpPr>
          <p:cNvPr id="2" name="Inhaltsplatzhalter 1">
            <a:extLst>
              <a:ext uri="{FF2B5EF4-FFF2-40B4-BE49-F238E27FC236}">
                <a16:creationId xmlns:a16="http://schemas.microsoft.com/office/drawing/2014/main" id="{19E9CE32-E2ED-6556-9B70-121F74DC45ED}"/>
              </a:ext>
            </a:extLst>
          </p:cNvPr>
          <p:cNvSpPr txBox="1">
            <a:spLocks/>
          </p:cNvSpPr>
          <p:nvPr/>
        </p:nvSpPr>
        <p:spPr>
          <a:xfrm>
            <a:off x="971550" y="1311275"/>
            <a:ext cx="7921625" cy="3563938"/>
          </a:xfrm>
          <a:prstGeom prst="rect">
            <a:avLst/>
          </a:prstGeom>
          <a:solidFill>
            <a:srgbClr val="007F32"/>
          </a:solidFill>
        </p:spPr>
        <p:txBody>
          <a:bodyPr anchor="ctr"/>
          <a:lstStyle>
            <a:lvl1pPr marL="341822" indent="-341822" algn="l" defTabSz="455762" rtl="0" eaLnBrk="1" latinLnBrk="0" hangingPunct="1">
              <a:spcBef>
                <a:spcPct val="20000"/>
              </a:spcBef>
              <a:buFont typeface="Arial"/>
              <a:buChar char="•"/>
              <a:defRPr sz="3200" kern="1200">
                <a:solidFill>
                  <a:schemeClr val="tx1"/>
                </a:solidFill>
                <a:latin typeface="+mn-lt"/>
                <a:ea typeface="+mn-ea"/>
                <a:cs typeface="+mn-cs"/>
              </a:defRPr>
            </a:lvl1pPr>
            <a:lvl2pPr marL="740789" indent="-284910" algn="l" defTabSz="455762" rtl="0" eaLnBrk="1" latinLnBrk="0" hangingPunct="1">
              <a:spcBef>
                <a:spcPct val="20000"/>
              </a:spcBef>
              <a:buFont typeface="Arial"/>
              <a:buChar char="–"/>
              <a:defRPr sz="2800" kern="1200">
                <a:solidFill>
                  <a:schemeClr val="tx1"/>
                </a:solidFill>
                <a:latin typeface="+mn-lt"/>
                <a:ea typeface="+mn-ea"/>
                <a:cs typeface="+mn-cs"/>
              </a:defRPr>
            </a:lvl2pPr>
            <a:lvl3pPr marL="1139581" indent="-227880" algn="l" defTabSz="455762" rtl="0" eaLnBrk="1" latinLnBrk="0" hangingPunct="1">
              <a:spcBef>
                <a:spcPct val="20000"/>
              </a:spcBef>
              <a:buFont typeface="Arial"/>
              <a:buChar char="•"/>
              <a:defRPr sz="2400" kern="1200">
                <a:solidFill>
                  <a:schemeClr val="tx1"/>
                </a:solidFill>
                <a:latin typeface="+mn-lt"/>
                <a:ea typeface="+mn-ea"/>
                <a:cs typeface="+mn-cs"/>
              </a:defRPr>
            </a:lvl3pPr>
            <a:lvl4pPr marL="1595400" indent="-227880" algn="l" defTabSz="455762" rtl="0" eaLnBrk="1" latinLnBrk="0" hangingPunct="1">
              <a:spcBef>
                <a:spcPct val="20000"/>
              </a:spcBef>
              <a:buFont typeface="Arial"/>
              <a:buChar char="–"/>
              <a:defRPr sz="2000" kern="1200">
                <a:solidFill>
                  <a:schemeClr val="tx1"/>
                </a:solidFill>
                <a:latin typeface="+mn-lt"/>
                <a:ea typeface="+mn-ea"/>
                <a:cs typeface="+mn-cs"/>
              </a:defRPr>
            </a:lvl4pPr>
            <a:lvl5pPr marL="2051279" indent="-227880" algn="l" defTabSz="455762" rtl="0" eaLnBrk="1" latinLnBrk="0" hangingPunct="1">
              <a:spcBef>
                <a:spcPct val="20000"/>
              </a:spcBef>
              <a:buFont typeface="Arial"/>
              <a:buChar char="»"/>
              <a:defRPr sz="2000" kern="1200">
                <a:solidFill>
                  <a:schemeClr val="tx1"/>
                </a:solidFill>
                <a:latin typeface="+mn-lt"/>
                <a:ea typeface="+mn-ea"/>
                <a:cs typeface="+mn-cs"/>
              </a:defRPr>
            </a:lvl5pPr>
            <a:lvl6pPr marL="2507040" indent="-227880" algn="l" defTabSz="455762" rtl="0" eaLnBrk="1" latinLnBrk="0" hangingPunct="1">
              <a:spcBef>
                <a:spcPct val="20000"/>
              </a:spcBef>
              <a:buFont typeface="Arial"/>
              <a:buChar char="•"/>
              <a:defRPr sz="2000" kern="1200">
                <a:solidFill>
                  <a:schemeClr val="tx1"/>
                </a:solidFill>
                <a:latin typeface="+mn-lt"/>
                <a:ea typeface="+mn-ea"/>
                <a:cs typeface="+mn-cs"/>
              </a:defRPr>
            </a:lvl6pPr>
            <a:lvl7pPr marL="2962920" indent="-227880" algn="l" defTabSz="455762" rtl="0" eaLnBrk="1" latinLnBrk="0" hangingPunct="1">
              <a:spcBef>
                <a:spcPct val="20000"/>
              </a:spcBef>
              <a:buFont typeface="Arial"/>
              <a:buChar char="•"/>
              <a:defRPr sz="2000" kern="1200">
                <a:solidFill>
                  <a:schemeClr val="tx1"/>
                </a:solidFill>
                <a:latin typeface="+mn-lt"/>
                <a:ea typeface="+mn-ea"/>
                <a:cs typeface="+mn-cs"/>
              </a:defRPr>
            </a:lvl7pPr>
            <a:lvl8pPr marL="3418741" indent="-227880" algn="l" defTabSz="455762" rtl="0" eaLnBrk="1" latinLnBrk="0" hangingPunct="1">
              <a:spcBef>
                <a:spcPct val="20000"/>
              </a:spcBef>
              <a:buFont typeface="Arial"/>
              <a:buChar char="•"/>
              <a:defRPr sz="2000" kern="1200">
                <a:solidFill>
                  <a:schemeClr val="tx1"/>
                </a:solidFill>
                <a:latin typeface="+mn-lt"/>
                <a:ea typeface="+mn-ea"/>
                <a:cs typeface="+mn-cs"/>
              </a:defRPr>
            </a:lvl8pPr>
            <a:lvl9pPr marL="3874562" indent="-227880" algn="l" defTabSz="455762"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Regel Nr. 1:</a:t>
            </a:r>
          </a:p>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Verliere niemals Geld! </a:t>
            </a:r>
          </a:p>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Regel Nr. 2: </a:t>
            </a:r>
          </a:p>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Vergiss niemals Regel Nr. 1!</a:t>
            </a:r>
          </a:p>
        </p:txBody>
      </p:sp>
      <p:sp>
        <p:nvSpPr>
          <p:cNvPr id="12" name="TextShape 1">
            <a:extLst>
              <a:ext uri="{FF2B5EF4-FFF2-40B4-BE49-F238E27FC236}">
                <a16:creationId xmlns:a16="http://schemas.microsoft.com/office/drawing/2014/main" id="{FCB6D137-D529-8B5E-F620-63190867B1A1}"/>
              </a:ext>
            </a:extLst>
          </p:cNvPr>
          <p:cNvSpPr txBox="1"/>
          <p:nvPr/>
        </p:nvSpPr>
        <p:spPr>
          <a:xfrm>
            <a:off x="971550" y="268287"/>
            <a:ext cx="7921625" cy="898525"/>
          </a:xfrm>
          <a:prstGeom prst="rect">
            <a:avLst/>
          </a:prstGeom>
          <a:noFill/>
          <a:ln>
            <a:noFill/>
          </a:ln>
        </p:spPr>
        <p:txBody>
          <a:bodyPr lIns="0" tIns="0" rIns="0" bIns="0" anchor="t"/>
          <a:lstStyle/>
          <a:p>
            <a:pPr lvl="0"/>
            <a:r>
              <a:rPr lang="de-DE" sz="3200" b="1" spc="-1" dirty="0">
                <a:solidFill>
                  <a:srgbClr val="36893B"/>
                </a:solidFill>
                <a:latin typeface="Arial"/>
              </a:rPr>
              <a:t>Warren Buffett</a:t>
            </a:r>
          </a:p>
          <a:p>
            <a:pPr lvl="0"/>
            <a:r>
              <a:rPr lang="de-DE" sz="2300" b="1" spc="-1" dirty="0">
                <a:solidFill>
                  <a:srgbClr val="36893B"/>
                </a:solidFill>
                <a:latin typeface="Arial"/>
              </a:rPr>
              <a:t>Fünf Investmentweisheiten des Jahrhundertkapitalisten</a:t>
            </a:r>
            <a:endParaRPr lang="de-DE" sz="2200" b="1" spc="-1" dirty="0">
              <a:solidFill>
                <a:srgbClr val="36893B"/>
              </a:solidFill>
              <a:latin typeface="Arial"/>
            </a:endParaRPr>
          </a:p>
        </p:txBody>
      </p:sp>
      <p:pic>
        <p:nvPicPr>
          <p:cNvPr id="5" name="Grafik 4">
            <a:extLst>
              <a:ext uri="{FF2B5EF4-FFF2-40B4-BE49-F238E27FC236}">
                <a16:creationId xmlns:a16="http://schemas.microsoft.com/office/drawing/2014/main" id="{EEA2203D-4E1D-3A48-D927-5D6FAC604309}"/>
              </a:ext>
            </a:extLst>
          </p:cNvPr>
          <p:cNvPicPr>
            <a:picLocks noChangeAspect="1"/>
          </p:cNvPicPr>
          <p:nvPr/>
        </p:nvPicPr>
        <p:blipFill rotWithShape="1">
          <a:blip r:embed="rId2"/>
          <a:srcRect t="16316" b="7322"/>
          <a:stretch/>
        </p:blipFill>
        <p:spPr>
          <a:xfrm>
            <a:off x="-36512" y="-114300"/>
            <a:ext cx="9180512" cy="5257800"/>
          </a:xfrm>
          <a:prstGeom prst="rect">
            <a:avLst/>
          </a:prstGeom>
        </p:spPr>
      </p:pic>
      <p:sp>
        <p:nvSpPr>
          <p:cNvPr id="9" name="Inhaltsplatzhalter 1">
            <a:extLst>
              <a:ext uri="{FF2B5EF4-FFF2-40B4-BE49-F238E27FC236}">
                <a16:creationId xmlns:a16="http://schemas.microsoft.com/office/drawing/2014/main" id="{F47E54F2-9E7E-2F15-7A5F-EBF2D8151156}"/>
              </a:ext>
            </a:extLst>
          </p:cNvPr>
          <p:cNvSpPr txBox="1">
            <a:spLocks/>
          </p:cNvSpPr>
          <p:nvPr/>
        </p:nvSpPr>
        <p:spPr>
          <a:xfrm>
            <a:off x="250824" y="1311275"/>
            <a:ext cx="8642351" cy="3565525"/>
          </a:xfrm>
          <a:prstGeom prst="rect">
            <a:avLst/>
          </a:prstGeom>
          <a:noFill/>
        </p:spPr>
        <p:txBody>
          <a:bodyPr anchor="ctr"/>
          <a:lstStyle>
            <a:lvl1pPr marL="341822" indent="-341822" algn="l" defTabSz="455762" rtl="0" eaLnBrk="1" latinLnBrk="0" hangingPunct="1">
              <a:spcBef>
                <a:spcPct val="20000"/>
              </a:spcBef>
              <a:buFont typeface="Arial"/>
              <a:buChar char="•"/>
              <a:defRPr sz="3200" kern="1200">
                <a:solidFill>
                  <a:schemeClr val="tx1"/>
                </a:solidFill>
                <a:latin typeface="+mn-lt"/>
                <a:ea typeface="+mn-ea"/>
                <a:cs typeface="+mn-cs"/>
              </a:defRPr>
            </a:lvl1pPr>
            <a:lvl2pPr marL="740789" indent="-284910" algn="l" defTabSz="455762" rtl="0" eaLnBrk="1" latinLnBrk="0" hangingPunct="1">
              <a:spcBef>
                <a:spcPct val="20000"/>
              </a:spcBef>
              <a:buFont typeface="Arial"/>
              <a:buChar char="–"/>
              <a:defRPr sz="2800" kern="1200">
                <a:solidFill>
                  <a:schemeClr val="tx1"/>
                </a:solidFill>
                <a:latin typeface="+mn-lt"/>
                <a:ea typeface="+mn-ea"/>
                <a:cs typeface="+mn-cs"/>
              </a:defRPr>
            </a:lvl2pPr>
            <a:lvl3pPr marL="1139581" indent="-227880" algn="l" defTabSz="455762" rtl="0" eaLnBrk="1" latinLnBrk="0" hangingPunct="1">
              <a:spcBef>
                <a:spcPct val="20000"/>
              </a:spcBef>
              <a:buFont typeface="Arial"/>
              <a:buChar char="•"/>
              <a:defRPr sz="2400" kern="1200">
                <a:solidFill>
                  <a:schemeClr val="tx1"/>
                </a:solidFill>
                <a:latin typeface="+mn-lt"/>
                <a:ea typeface="+mn-ea"/>
                <a:cs typeface="+mn-cs"/>
              </a:defRPr>
            </a:lvl3pPr>
            <a:lvl4pPr marL="1595400" indent="-227880" algn="l" defTabSz="455762" rtl="0" eaLnBrk="1" latinLnBrk="0" hangingPunct="1">
              <a:spcBef>
                <a:spcPct val="20000"/>
              </a:spcBef>
              <a:buFont typeface="Arial"/>
              <a:buChar char="–"/>
              <a:defRPr sz="2000" kern="1200">
                <a:solidFill>
                  <a:schemeClr val="tx1"/>
                </a:solidFill>
                <a:latin typeface="+mn-lt"/>
                <a:ea typeface="+mn-ea"/>
                <a:cs typeface="+mn-cs"/>
              </a:defRPr>
            </a:lvl4pPr>
            <a:lvl5pPr marL="2051279" indent="-227880" algn="l" defTabSz="455762" rtl="0" eaLnBrk="1" latinLnBrk="0" hangingPunct="1">
              <a:spcBef>
                <a:spcPct val="20000"/>
              </a:spcBef>
              <a:buFont typeface="Arial"/>
              <a:buChar char="»"/>
              <a:defRPr sz="2000" kern="1200">
                <a:solidFill>
                  <a:schemeClr val="tx1"/>
                </a:solidFill>
                <a:latin typeface="+mn-lt"/>
                <a:ea typeface="+mn-ea"/>
                <a:cs typeface="+mn-cs"/>
              </a:defRPr>
            </a:lvl5pPr>
            <a:lvl6pPr marL="2507040" indent="-227880" algn="l" defTabSz="455762" rtl="0" eaLnBrk="1" latinLnBrk="0" hangingPunct="1">
              <a:spcBef>
                <a:spcPct val="20000"/>
              </a:spcBef>
              <a:buFont typeface="Arial"/>
              <a:buChar char="•"/>
              <a:defRPr sz="2000" kern="1200">
                <a:solidFill>
                  <a:schemeClr val="tx1"/>
                </a:solidFill>
                <a:latin typeface="+mn-lt"/>
                <a:ea typeface="+mn-ea"/>
                <a:cs typeface="+mn-cs"/>
              </a:defRPr>
            </a:lvl6pPr>
            <a:lvl7pPr marL="2962920" indent="-227880" algn="l" defTabSz="455762" rtl="0" eaLnBrk="1" latinLnBrk="0" hangingPunct="1">
              <a:spcBef>
                <a:spcPct val="20000"/>
              </a:spcBef>
              <a:buFont typeface="Arial"/>
              <a:buChar char="•"/>
              <a:defRPr sz="2000" kern="1200">
                <a:solidFill>
                  <a:schemeClr val="tx1"/>
                </a:solidFill>
                <a:latin typeface="+mn-lt"/>
                <a:ea typeface="+mn-ea"/>
                <a:cs typeface="+mn-cs"/>
              </a:defRPr>
            </a:lvl7pPr>
            <a:lvl8pPr marL="3418741" indent="-227880" algn="l" defTabSz="455762" rtl="0" eaLnBrk="1" latinLnBrk="0" hangingPunct="1">
              <a:spcBef>
                <a:spcPct val="20000"/>
              </a:spcBef>
              <a:buFont typeface="Arial"/>
              <a:buChar char="•"/>
              <a:defRPr sz="2000" kern="1200">
                <a:solidFill>
                  <a:schemeClr val="tx1"/>
                </a:solidFill>
                <a:latin typeface="+mn-lt"/>
                <a:ea typeface="+mn-ea"/>
                <a:cs typeface="+mn-cs"/>
              </a:defRPr>
            </a:lvl8pPr>
            <a:lvl9pPr marL="3874562" indent="-227880" algn="l" defTabSz="455762"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Never</a:t>
            </a:r>
          </a:p>
          <a:p>
            <a:pPr marL="0" indent="0" algn="ctr">
              <a:buFont typeface="Arial"/>
              <a:buNone/>
            </a:pPr>
            <a:r>
              <a:rPr lang="de-DE" sz="4400" b="1" i="1" dirty="0" err="1">
                <a:solidFill>
                  <a:schemeClr val="bg1"/>
                </a:solidFill>
                <a:latin typeface="Arial" panose="020B0604020202020204" pitchFamily="34" charset="0"/>
                <a:cs typeface="Arial" panose="020B0604020202020204" pitchFamily="34" charset="0"/>
              </a:rPr>
              <a:t>Bet</a:t>
            </a:r>
            <a:endParaRPr lang="de-DE" sz="4400" b="1" i="1" dirty="0">
              <a:solidFill>
                <a:schemeClr val="bg1"/>
              </a:solidFill>
              <a:latin typeface="Arial" panose="020B0604020202020204" pitchFamily="34" charset="0"/>
              <a:cs typeface="Arial" panose="020B0604020202020204" pitchFamily="34" charset="0"/>
            </a:endParaRPr>
          </a:p>
          <a:p>
            <a:pPr marL="0" indent="0" algn="ctr">
              <a:buFont typeface="Arial"/>
              <a:buNone/>
            </a:pPr>
            <a:r>
              <a:rPr lang="de-DE" sz="4400" b="1" i="1" dirty="0" err="1">
                <a:solidFill>
                  <a:schemeClr val="bg1"/>
                </a:solidFill>
                <a:latin typeface="Arial" panose="020B0604020202020204" pitchFamily="34" charset="0"/>
                <a:cs typeface="Arial" panose="020B0604020202020204" pitchFamily="34" charset="0"/>
              </a:rPr>
              <a:t>Against</a:t>
            </a:r>
            <a:endParaRPr lang="de-DE" sz="4400" b="1" i="1" dirty="0">
              <a:solidFill>
                <a:schemeClr val="bg1"/>
              </a:solidFill>
              <a:latin typeface="Arial" panose="020B0604020202020204" pitchFamily="34" charset="0"/>
              <a:cs typeface="Arial" panose="020B0604020202020204" pitchFamily="34" charset="0"/>
            </a:endParaRPr>
          </a:p>
          <a:p>
            <a:pPr marL="0" indent="0" algn="ctr">
              <a:buFont typeface="Arial"/>
              <a:buNone/>
            </a:pPr>
            <a:r>
              <a:rPr lang="de-DE" sz="4400" b="1" i="1" dirty="0" err="1">
                <a:solidFill>
                  <a:schemeClr val="bg1"/>
                </a:solidFill>
                <a:latin typeface="Arial" panose="020B0604020202020204" pitchFamily="34" charset="0"/>
                <a:cs typeface="Arial" panose="020B0604020202020204" pitchFamily="34" charset="0"/>
              </a:rPr>
              <a:t>America</a:t>
            </a:r>
            <a:r>
              <a:rPr lang="de-DE" sz="4400" b="1" i="1" dirty="0">
                <a:solidFill>
                  <a:schemeClr val="bg1"/>
                </a:solidFill>
                <a:latin typeface="Arial" panose="020B0604020202020204" pitchFamily="34" charset="0"/>
                <a:cs typeface="Arial" panose="020B0604020202020204" pitchFamily="34" charset="0"/>
              </a:rPr>
              <a:t>!</a:t>
            </a:r>
          </a:p>
        </p:txBody>
      </p:sp>
      <p:sp>
        <p:nvSpPr>
          <p:cNvPr id="4" name="TextShape 1">
            <a:extLst>
              <a:ext uri="{FF2B5EF4-FFF2-40B4-BE49-F238E27FC236}">
                <a16:creationId xmlns:a16="http://schemas.microsoft.com/office/drawing/2014/main" id="{261EF0F3-1B0A-F5CF-567E-E1B51ECE4E9B}"/>
              </a:ext>
            </a:extLst>
          </p:cNvPr>
          <p:cNvSpPr txBox="1"/>
          <p:nvPr/>
        </p:nvSpPr>
        <p:spPr>
          <a:xfrm>
            <a:off x="611560" y="267494"/>
            <a:ext cx="7921625" cy="898525"/>
          </a:xfrm>
          <a:prstGeom prst="rect">
            <a:avLst/>
          </a:prstGeom>
          <a:noFill/>
          <a:ln>
            <a:noFill/>
          </a:ln>
        </p:spPr>
        <p:txBody>
          <a:bodyPr lIns="0" tIns="0" rIns="0" bIns="0" anchor="t"/>
          <a:lstStyle/>
          <a:p>
            <a:pPr lvl="0" algn="ctr"/>
            <a:r>
              <a:rPr lang="de-DE" sz="3200" b="1" spc="-1" dirty="0">
                <a:solidFill>
                  <a:schemeClr val="bg1"/>
                </a:solidFill>
                <a:latin typeface="Arial"/>
              </a:rPr>
              <a:t>Warren Buffett</a:t>
            </a:r>
          </a:p>
          <a:p>
            <a:pPr lvl="0" algn="ctr"/>
            <a:r>
              <a:rPr lang="de-DE" sz="2300" b="1" spc="-1" dirty="0">
                <a:solidFill>
                  <a:schemeClr val="bg1"/>
                </a:solidFill>
                <a:latin typeface="Arial"/>
              </a:rPr>
              <a:t>Fünf Investmentweisheiten des Jahrhundertkapitalisten</a:t>
            </a:r>
            <a:endParaRPr lang="de-DE" sz="2200" b="1" spc="-1" dirty="0">
              <a:solidFill>
                <a:schemeClr val="bg1"/>
              </a:solidFill>
              <a:latin typeface="Arial"/>
            </a:endParaRPr>
          </a:p>
        </p:txBody>
      </p:sp>
    </p:spTree>
    <p:extLst>
      <p:ext uri="{BB962C8B-B14F-4D97-AF65-F5344CB8AC3E}">
        <p14:creationId xmlns:p14="http://schemas.microsoft.com/office/powerpoint/2010/main" val="12729646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Supermarkt, Einzelhandelsgeschäft, Flasche, Im Haus enthält.&#10;&#10;Automatisch generierte Beschreibung">
            <a:extLst>
              <a:ext uri="{FF2B5EF4-FFF2-40B4-BE49-F238E27FC236}">
                <a16:creationId xmlns:a16="http://schemas.microsoft.com/office/drawing/2014/main" id="{38297CCB-9941-A66C-A8CF-4CD3CA9EEBBE}"/>
              </a:ext>
            </a:extLst>
          </p:cNvPr>
          <p:cNvPicPr>
            <a:picLocks noChangeAspect="1"/>
          </p:cNvPicPr>
          <p:nvPr/>
        </p:nvPicPr>
        <p:blipFill rotWithShape="1">
          <a:blip r:embed="rId2"/>
          <a:srcRect t="19949" b="5026"/>
          <a:stretch/>
        </p:blipFill>
        <p:spPr>
          <a:xfrm>
            <a:off x="0" y="0"/>
            <a:ext cx="9144000" cy="5143500"/>
          </a:xfrm>
          <a:prstGeom prst="rect">
            <a:avLst/>
          </a:prstGeom>
        </p:spPr>
      </p:pic>
      <p:pic>
        <p:nvPicPr>
          <p:cNvPr id="11" name="Grafik 10" descr="Ein Bild, das Baseball, draußen, Sportplatz, Himmel enthält.&#10;&#10;Automatisch generierte Beschreibung">
            <a:extLst>
              <a:ext uri="{FF2B5EF4-FFF2-40B4-BE49-F238E27FC236}">
                <a16:creationId xmlns:a16="http://schemas.microsoft.com/office/drawing/2014/main" id="{927B0B5B-8675-6789-BE78-E0051F8315DB}"/>
              </a:ext>
            </a:extLst>
          </p:cNvPr>
          <p:cNvPicPr>
            <a:picLocks noChangeAspect="1"/>
          </p:cNvPicPr>
          <p:nvPr/>
        </p:nvPicPr>
        <p:blipFill rotWithShape="1">
          <a:blip r:embed="rId3"/>
          <a:srcRect t="7171"/>
          <a:stretch/>
        </p:blipFill>
        <p:spPr>
          <a:xfrm>
            <a:off x="643268" y="0"/>
            <a:ext cx="7861876" cy="5128034"/>
          </a:xfrm>
          <a:prstGeom prst="rect">
            <a:avLst/>
          </a:prstGeom>
        </p:spPr>
      </p:pic>
      <p:pic>
        <p:nvPicPr>
          <p:cNvPr id="4" name="Grafik 3" descr="Ein Bild, das Wand, Kunst, Zeichnung, Bild enthält.&#10;&#10;Automatisch generierte Beschreibung">
            <a:extLst>
              <a:ext uri="{FF2B5EF4-FFF2-40B4-BE49-F238E27FC236}">
                <a16:creationId xmlns:a16="http://schemas.microsoft.com/office/drawing/2014/main" id="{6927622A-61C5-EBD5-98AC-F5BB765C2AEA}"/>
              </a:ext>
            </a:extLst>
          </p:cNvPr>
          <p:cNvPicPr>
            <a:picLocks noChangeAspect="1"/>
          </p:cNvPicPr>
          <p:nvPr/>
        </p:nvPicPr>
        <p:blipFill rotWithShape="1">
          <a:blip r:embed="rId4"/>
          <a:srcRect t="13604" b="11651"/>
          <a:stretch/>
        </p:blipFill>
        <p:spPr>
          <a:xfrm>
            <a:off x="-77456" y="-20538"/>
            <a:ext cx="9320854" cy="5224323"/>
          </a:xfrm>
          <a:prstGeom prst="rect">
            <a:avLst/>
          </a:prstGeom>
        </p:spPr>
      </p:pic>
      <p:pic>
        <p:nvPicPr>
          <p:cNvPr id="19" name="Grafik 18" descr="Ein Bild, das Konzert, Bühne, Zuschauer, Theater enthält.&#10;&#10;Automatisch generierte Beschreibung">
            <a:extLst>
              <a:ext uri="{FF2B5EF4-FFF2-40B4-BE49-F238E27FC236}">
                <a16:creationId xmlns:a16="http://schemas.microsoft.com/office/drawing/2014/main" id="{0BEF65B6-35FD-DEE7-8C34-05544C148449}"/>
              </a:ext>
            </a:extLst>
          </p:cNvPr>
          <p:cNvPicPr>
            <a:picLocks noChangeAspect="1"/>
          </p:cNvPicPr>
          <p:nvPr/>
        </p:nvPicPr>
        <p:blipFill>
          <a:blip r:embed="rId5"/>
          <a:stretch>
            <a:fillRect/>
          </a:stretch>
        </p:blipFill>
        <p:spPr>
          <a:xfrm>
            <a:off x="-9280" y="-15468"/>
            <a:ext cx="6921255" cy="5190941"/>
          </a:xfrm>
          <a:prstGeom prst="rect">
            <a:avLst/>
          </a:prstGeom>
        </p:spPr>
      </p:pic>
      <p:pic>
        <p:nvPicPr>
          <p:cNvPr id="17" name="Grafik 16" descr="Ein Bild, das Softdrink, Person, Drink, Im Haus enthält.&#10;&#10;Automatisch generierte Beschreibung">
            <a:extLst>
              <a:ext uri="{FF2B5EF4-FFF2-40B4-BE49-F238E27FC236}">
                <a16:creationId xmlns:a16="http://schemas.microsoft.com/office/drawing/2014/main" id="{EFC56A11-AC9E-6F8F-269A-58B3F7194828}"/>
              </a:ext>
            </a:extLst>
          </p:cNvPr>
          <p:cNvPicPr>
            <a:picLocks noChangeAspect="1"/>
          </p:cNvPicPr>
          <p:nvPr/>
        </p:nvPicPr>
        <p:blipFill rotWithShape="1">
          <a:blip r:embed="rId6"/>
          <a:srcRect l="3885" r="11388"/>
          <a:stretch/>
        </p:blipFill>
        <p:spPr>
          <a:xfrm>
            <a:off x="5846820" y="0"/>
            <a:ext cx="3298599" cy="5190940"/>
          </a:xfrm>
          <a:prstGeom prst="rect">
            <a:avLst/>
          </a:prstGeom>
        </p:spPr>
      </p:pic>
      <p:pic>
        <p:nvPicPr>
          <p:cNvPr id="9" name="Grafik 8" descr="Ein Bild, das draußen, Himmel, Szene, Wolke enthält.&#10;&#10;Automatisch generierte Beschreibung">
            <a:extLst>
              <a:ext uri="{FF2B5EF4-FFF2-40B4-BE49-F238E27FC236}">
                <a16:creationId xmlns:a16="http://schemas.microsoft.com/office/drawing/2014/main" id="{BB9CF22C-1254-48DF-83E6-FD488D57F645}"/>
              </a:ext>
            </a:extLst>
          </p:cNvPr>
          <p:cNvPicPr>
            <a:picLocks noChangeAspect="1"/>
          </p:cNvPicPr>
          <p:nvPr/>
        </p:nvPicPr>
        <p:blipFill rotWithShape="1">
          <a:blip r:embed="rId7"/>
          <a:srcRect t="17929" b="7046"/>
          <a:stretch/>
        </p:blipFill>
        <p:spPr>
          <a:xfrm>
            <a:off x="-32657" y="-15467"/>
            <a:ext cx="9176657" cy="5143502"/>
          </a:xfrm>
          <a:prstGeom prst="rect">
            <a:avLst/>
          </a:prstGeom>
        </p:spPr>
      </p:pic>
      <p:pic>
        <p:nvPicPr>
          <p:cNvPr id="15" name="Grafik 14" descr="Ein Bild, das draußen, Wolke, Wasser, Himmel enthält.&#10;&#10;Automatisch generierte Beschreibung">
            <a:extLst>
              <a:ext uri="{FF2B5EF4-FFF2-40B4-BE49-F238E27FC236}">
                <a16:creationId xmlns:a16="http://schemas.microsoft.com/office/drawing/2014/main" id="{3963CEFF-F2EC-E798-6DBC-E9B4093CAC3E}"/>
              </a:ext>
            </a:extLst>
          </p:cNvPr>
          <p:cNvPicPr>
            <a:picLocks noChangeAspect="1"/>
          </p:cNvPicPr>
          <p:nvPr/>
        </p:nvPicPr>
        <p:blipFill rotWithShape="1">
          <a:blip r:embed="rId8"/>
          <a:srcRect t="12783" b="11827"/>
          <a:stretch/>
        </p:blipFill>
        <p:spPr>
          <a:xfrm>
            <a:off x="0" y="-31973"/>
            <a:ext cx="9180512" cy="5190939"/>
          </a:xfrm>
          <a:prstGeom prst="rect">
            <a:avLst/>
          </a:prstGeom>
        </p:spPr>
      </p:pic>
      <p:pic>
        <p:nvPicPr>
          <p:cNvPr id="13" name="Grafik 12" descr="Ein Bild, das draußen, Himmel, Natur, Schnee enthält.&#10;&#10;Automatisch generierte Beschreibung">
            <a:extLst>
              <a:ext uri="{FF2B5EF4-FFF2-40B4-BE49-F238E27FC236}">
                <a16:creationId xmlns:a16="http://schemas.microsoft.com/office/drawing/2014/main" id="{4893D790-1282-B51C-2368-2BE7E3FA74CD}"/>
              </a:ext>
            </a:extLst>
          </p:cNvPr>
          <p:cNvPicPr>
            <a:picLocks noChangeAspect="1"/>
          </p:cNvPicPr>
          <p:nvPr/>
        </p:nvPicPr>
        <p:blipFill rotWithShape="1">
          <a:blip r:embed="rId9"/>
          <a:srcRect l="13445" r="8557"/>
          <a:stretch/>
        </p:blipFill>
        <p:spPr>
          <a:xfrm>
            <a:off x="-9280" y="-20538"/>
            <a:ext cx="9189792" cy="5224323"/>
          </a:xfrm>
          <a:prstGeom prst="rect">
            <a:avLst/>
          </a:prstGeom>
        </p:spPr>
      </p:pic>
    </p:spTree>
    <p:extLst>
      <p:ext uri="{BB962C8B-B14F-4D97-AF65-F5344CB8AC3E}">
        <p14:creationId xmlns:p14="http://schemas.microsoft.com/office/powerpoint/2010/main" val="1738529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Ein Bild, das Gelände, draußen, Straße, Loch enthält.&#10;&#10;Automatisch generierte Beschreibung">
            <a:extLst>
              <a:ext uri="{FF2B5EF4-FFF2-40B4-BE49-F238E27FC236}">
                <a16:creationId xmlns:a16="http://schemas.microsoft.com/office/drawing/2014/main" id="{6705E8E3-BC57-BCE7-BBA7-B2266D047627}"/>
              </a:ext>
            </a:extLst>
          </p:cNvPr>
          <p:cNvPicPr>
            <a:picLocks noChangeAspect="1"/>
          </p:cNvPicPr>
          <p:nvPr/>
        </p:nvPicPr>
        <p:blipFill>
          <a:blip r:embed="rId2"/>
          <a:stretch>
            <a:fillRect/>
          </a:stretch>
        </p:blipFill>
        <p:spPr>
          <a:xfrm>
            <a:off x="-36512" y="-19944"/>
            <a:ext cx="6911975" cy="5183982"/>
          </a:xfrm>
          <a:prstGeom prst="rect">
            <a:avLst/>
          </a:prstGeom>
        </p:spPr>
      </p:pic>
      <p:pic>
        <p:nvPicPr>
          <p:cNvPr id="11" name="Grafik 10" descr="Ein Bild, das draußen, Straße, Stadt, Gelände enthält.&#10;&#10;Automatisch generierte Beschreibung">
            <a:extLst>
              <a:ext uri="{FF2B5EF4-FFF2-40B4-BE49-F238E27FC236}">
                <a16:creationId xmlns:a16="http://schemas.microsoft.com/office/drawing/2014/main" id="{62C8FF75-93F5-E386-680E-C592206FAC71}"/>
              </a:ext>
            </a:extLst>
          </p:cNvPr>
          <p:cNvPicPr>
            <a:picLocks noChangeAspect="1"/>
          </p:cNvPicPr>
          <p:nvPr/>
        </p:nvPicPr>
        <p:blipFill rotWithShape="1">
          <a:blip r:embed="rId3"/>
          <a:srcRect l="14798" r="6499"/>
          <a:stretch/>
        </p:blipFill>
        <p:spPr>
          <a:xfrm>
            <a:off x="6107218" y="-2124"/>
            <a:ext cx="3037290" cy="5145624"/>
          </a:xfrm>
          <a:prstGeom prst="rect">
            <a:avLst/>
          </a:prstGeom>
        </p:spPr>
      </p:pic>
      <p:pic>
        <p:nvPicPr>
          <p:cNvPr id="15" name="Grafik 14" descr="Ein Bild, das draußen, Gebäude, Abfallcontainer, Himmel enthält.&#10;&#10;Automatisch generierte Beschreibung">
            <a:extLst>
              <a:ext uri="{FF2B5EF4-FFF2-40B4-BE49-F238E27FC236}">
                <a16:creationId xmlns:a16="http://schemas.microsoft.com/office/drawing/2014/main" id="{4992264B-8657-BB5D-2E95-E163C8F0112C}"/>
              </a:ext>
            </a:extLst>
          </p:cNvPr>
          <p:cNvPicPr>
            <a:picLocks noChangeAspect="1"/>
          </p:cNvPicPr>
          <p:nvPr/>
        </p:nvPicPr>
        <p:blipFill rotWithShape="1">
          <a:blip r:embed="rId4"/>
          <a:srcRect t="11558" b="1378"/>
          <a:stretch/>
        </p:blipFill>
        <p:spPr>
          <a:xfrm>
            <a:off x="-36512" y="-108011"/>
            <a:ext cx="4572508" cy="5308053"/>
          </a:xfrm>
          <a:prstGeom prst="rect">
            <a:avLst/>
          </a:prstGeom>
        </p:spPr>
      </p:pic>
      <p:pic>
        <p:nvPicPr>
          <p:cNvPr id="17" name="Grafik 16" descr="Ein Bild, das draußen, Himmel, Gebäude, Wolke enthält.&#10;&#10;Automatisch generierte Beschreibung">
            <a:extLst>
              <a:ext uri="{FF2B5EF4-FFF2-40B4-BE49-F238E27FC236}">
                <a16:creationId xmlns:a16="http://schemas.microsoft.com/office/drawing/2014/main" id="{226AB893-87B6-997A-3526-CF4014525999}"/>
              </a:ext>
            </a:extLst>
          </p:cNvPr>
          <p:cNvPicPr>
            <a:picLocks noChangeAspect="1"/>
          </p:cNvPicPr>
          <p:nvPr/>
        </p:nvPicPr>
        <p:blipFill rotWithShape="1">
          <a:blip r:embed="rId5"/>
          <a:srcRect l="11834" t="8463" r="3426" b="21613"/>
          <a:stretch/>
        </p:blipFill>
        <p:spPr>
          <a:xfrm>
            <a:off x="4535996" y="-164553"/>
            <a:ext cx="4824536" cy="5308053"/>
          </a:xfrm>
          <a:prstGeom prst="rect">
            <a:avLst/>
          </a:prstGeom>
        </p:spPr>
      </p:pic>
      <p:pic>
        <p:nvPicPr>
          <p:cNvPr id="19" name="Grafik 18" descr="Ein Bild, das draußen, Himmel, Auto, Landfahrzeug enthält.&#10;&#10;Automatisch generierte Beschreibung">
            <a:extLst>
              <a:ext uri="{FF2B5EF4-FFF2-40B4-BE49-F238E27FC236}">
                <a16:creationId xmlns:a16="http://schemas.microsoft.com/office/drawing/2014/main" id="{867F4065-D0CB-D48A-5104-4A474AC4A547}"/>
              </a:ext>
            </a:extLst>
          </p:cNvPr>
          <p:cNvPicPr>
            <a:picLocks noChangeAspect="1"/>
          </p:cNvPicPr>
          <p:nvPr/>
        </p:nvPicPr>
        <p:blipFill rotWithShape="1">
          <a:blip r:embed="rId6"/>
          <a:srcRect t="10226" b="8051"/>
          <a:stretch/>
        </p:blipFill>
        <p:spPr>
          <a:xfrm>
            <a:off x="-49029" y="16060"/>
            <a:ext cx="4757523" cy="5183982"/>
          </a:xfrm>
          <a:prstGeom prst="rect">
            <a:avLst/>
          </a:prstGeom>
        </p:spPr>
      </p:pic>
      <p:pic>
        <p:nvPicPr>
          <p:cNvPr id="25" name="Grafik 24" descr="Ein Bild, das Im Haus, Mobiliar, Tisch, Decke enthält.&#10;&#10;Automatisch generierte Beschreibung">
            <a:extLst>
              <a:ext uri="{FF2B5EF4-FFF2-40B4-BE49-F238E27FC236}">
                <a16:creationId xmlns:a16="http://schemas.microsoft.com/office/drawing/2014/main" id="{5DDC7378-47C6-8A57-F986-E1DD043D0A8C}"/>
              </a:ext>
            </a:extLst>
          </p:cNvPr>
          <p:cNvPicPr>
            <a:picLocks noChangeAspect="1"/>
          </p:cNvPicPr>
          <p:nvPr/>
        </p:nvPicPr>
        <p:blipFill rotWithShape="1">
          <a:blip r:embed="rId7"/>
          <a:srcRect t="14352" b="11008"/>
          <a:stretch/>
        </p:blipFill>
        <p:spPr>
          <a:xfrm>
            <a:off x="-108520" y="-54418"/>
            <a:ext cx="9386124" cy="5254460"/>
          </a:xfrm>
          <a:prstGeom prst="rect">
            <a:avLst/>
          </a:prstGeom>
        </p:spPr>
      </p:pic>
      <p:pic>
        <p:nvPicPr>
          <p:cNvPr id="21" name="Grafik 20" descr="Ein Bild, das draußen, Gebäude, Text, Szene enthält.&#10;&#10;Automatisch generierte Beschreibung">
            <a:extLst>
              <a:ext uri="{FF2B5EF4-FFF2-40B4-BE49-F238E27FC236}">
                <a16:creationId xmlns:a16="http://schemas.microsoft.com/office/drawing/2014/main" id="{8B9319F4-189F-7DA2-5E41-46EB36930698}"/>
              </a:ext>
            </a:extLst>
          </p:cNvPr>
          <p:cNvPicPr>
            <a:picLocks noChangeAspect="1"/>
          </p:cNvPicPr>
          <p:nvPr/>
        </p:nvPicPr>
        <p:blipFill rotWithShape="1">
          <a:blip r:embed="rId8"/>
          <a:srcRect b="22602"/>
          <a:stretch/>
        </p:blipFill>
        <p:spPr>
          <a:xfrm>
            <a:off x="-221461" y="-308570"/>
            <a:ext cx="9581993" cy="5562205"/>
          </a:xfrm>
          <a:prstGeom prst="rect">
            <a:avLst/>
          </a:prstGeom>
        </p:spPr>
      </p:pic>
      <p:pic>
        <p:nvPicPr>
          <p:cNvPr id="23" name="Grafik 22" descr="Ein Bild, das Gelände, draußen, Zubehör, Abfallcontainer enthält.&#10;&#10;Automatisch generierte Beschreibung">
            <a:extLst>
              <a:ext uri="{FF2B5EF4-FFF2-40B4-BE49-F238E27FC236}">
                <a16:creationId xmlns:a16="http://schemas.microsoft.com/office/drawing/2014/main" id="{325EC846-5B6F-1435-FA36-CB69BE50555E}"/>
              </a:ext>
            </a:extLst>
          </p:cNvPr>
          <p:cNvPicPr>
            <a:picLocks noChangeAspect="1"/>
          </p:cNvPicPr>
          <p:nvPr/>
        </p:nvPicPr>
        <p:blipFill rotWithShape="1">
          <a:blip r:embed="rId9"/>
          <a:srcRect l="9715" b="27132"/>
          <a:stretch/>
        </p:blipFill>
        <p:spPr>
          <a:xfrm>
            <a:off x="4314440" y="-54418"/>
            <a:ext cx="4932548" cy="5308053"/>
          </a:xfrm>
          <a:prstGeom prst="rect">
            <a:avLst/>
          </a:prstGeom>
        </p:spPr>
      </p:pic>
    </p:spTree>
    <p:extLst>
      <p:ext uri="{BB962C8B-B14F-4D97-AF65-F5344CB8AC3E}">
        <p14:creationId xmlns:p14="http://schemas.microsoft.com/office/powerpoint/2010/main" val="3083838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Decke, Panorama, Boden, Empfangshalle enthält.&#10;&#10;Automatisch generierte Beschreibung">
            <a:extLst>
              <a:ext uri="{FF2B5EF4-FFF2-40B4-BE49-F238E27FC236}">
                <a16:creationId xmlns:a16="http://schemas.microsoft.com/office/drawing/2014/main" id="{C318C834-5BAF-E88C-1282-0E47B0FA0146}"/>
              </a:ext>
            </a:extLst>
          </p:cNvPr>
          <p:cNvPicPr>
            <a:picLocks noChangeAspect="1"/>
          </p:cNvPicPr>
          <p:nvPr/>
        </p:nvPicPr>
        <p:blipFill rotWithShape="1">
          <a:blip r:embed="rId2"/>
          <a:srcRect l="7307" t="5897" r="16559"/>
          <a:stretch/>
        </p:blipFill>
        <p:spPr>
          <a:xfrm>
            <a:off x="-612576" y="-20538"/>
            <a:ext cx="10307303" cy="3318760"/>
          </a:xfrm>
          <a:prstGeom prst="rect">
            <a:avLst/>
          </a:prstGeom>
        </p:spPr>
      </p:pic>
      <p:pic>
        <p:nvPicPr>
          <p:cNvPr id="4" name="Grafik 3" descr="Ein Bild, das Decke, Im Haus, Boden, Empfangshalle enthält.&#10;&#10;Automatisch generierte Beschreibung">
            <a:extLst>
              <a:ext uri="{FF2B5EF4-FFF2-40B4-BE49-F238E27FC236}">
                <a16:creationId xmlns:a16="http://schemas.microsoft.com/office/drawing/2014/main" id="{B565AFB5-3DD6-299B-BCE0-1FA4D991353C}"/>
              </a:ext>
            </a:extLst>
          </p:cNvPr>
          <p:cNvPicPr>
            <a:picLocks noChangeAspect="1"/>
          </p:cNvPicPr>
          <p:nvPr/>
        </p:nvPicPr>
        <p:blipFill rotWithShape="1">
          <a:blip r:embed="rId3"/>
          <a:srcRect t="28820" b="20628"/>
          <a:stretch/>
        </p:blipFill>
        <p:spPr>
          <a:xfrm>
            <a:off x="-36800" y="1664490"/>
            <a:ext cx="9180800" cy="3480861"/>
          </a:xfrm>
          <a:prstGeom prst="rect">
            <a:avLst/>
          </a:prstGeom>
        </p:spPr>
      </p:pic>
      <p:pic>
        <p:nvPicPr>
          <p:cNvPr id="10" name="Grafik 9" descr="Ein Bild, das Im Haus, Gebäude, Decke, Boden enthält.&#10;&#10;Automatisch generierte Beschreibung">
            <a:extLst>
              <a:ext uri="{FF2B5EF4-FFF2-40B4-BE49-F238E27FC236}">
                <a16:creationId xmlns:a16="http://schemas.microsoft.com/office/drawing/2014/main" id="{EB440DF0-064F-CC1F-B222-8D19FF8DC34E}"/>
              </a:ext>
            </a:extLst>
          </p:cNvPr>
          <p:cNvPicPr>
            <a:picLocks noChangeAspect="1"/>
          </p:cNvPicPr>
          <p:nvPr/>
        </p:nvPicPr>
        <p:blipFill>
          <a:blip r:embed="rId4"/>
          <a:stretch>
            <a:fillRect/>
          </a:stretch>
        </p:blipFill>
        <p:spPr>
          <a:xfrm>
            <a:off x="269151" y="280320"/>
            <a:ext cx="2009822" cy="2679763"/>
          </a:xfrm>
          <a:prstGeom prst="rect">
            <a:avLst/>
          </a:prstGeom>
        </p:spPr>
      </p:pic>
      <p:pic>
        <p:nvPicPr>
          <p:cNvPr id="12" name="Grafik 11" descr="Ein Bild, das Platane Flugzeug Hobel, Pfeife Flöte Rohr, Im Haus, Wand enthält.&#10;&#10;Automatisch generierte Beschreibung">
            <a:extLst>
              <a:ext uri="{FF2B5EF4-FFF2-40B4-BE49-F238E27FC236}">
                <a16:creationId xmlns:a16="http://schemas.microsoft.com/office/drawing/2014/main" id="{19467A66-67AD-0962-2092-4437E1DEA0F1}"/>
              </a:ext>
            </a:extLst>
          </p:cNvPr>
          <p:cNvPicPr>
            <a:picLocks noChangeAspect="1"/>
          </p:cNvPicPr>
          <p:nvPr/>
        </p:nvPicPr>
        <p:blipFill>
          <a:blip r:embed="rId5"/>
          <a:stretch>
            <a:fillRect/>
          </a:stretch>
        </p:blipFill>
        <p:spPr>
          <a:xfrm>
            <a:off x="2490170" y="275999"/>
            <a:ext cx="2009822" cy="2679763"/>
          </a:xfrm>
          <a:prstGeom prst="rect">
            <a:avLst/>
          </a:prstGeom>
        </p:spPr>
      </p:pic>
      <p:pic>
        <p:nvPicPr>
          <p:cNvPr id="14" name="Grafik 13" descr="Ein Bild, das Boden, Spiegel, Fenster, Im Haus enthält.&#10;&#10;Automatisch generierte Beschreibung">
            <a:extLst>
              <a:ext uri="{FF2B5EF4-FFF2-40B4-BE49-F238E27FC236}">
                <a16:creationId xmlns:a16="http://schemas.microsoft.com/office/drawing/2014/main" id="{0EEAFD1B-7B88-9AAC-F3C0-6A17ECDFAA89}"/>
              </a:ext>
            </a:extLst>
          </p:cNvPr>
          <p:cNvPicPr>
            <a:picLocks noChangeAspect="1"/>
          </p:cNvPicPr>
          <p:nvPr/>
        </p:nvPicPr>
        <p:blipFill>
          <a:blip r:embed="rId6"/>
          <a:stretch>
            <a:fillRect/>
          </a:stretch>
        </p:blipFill>
        <p:spPr>
          <a:xfrm>
            <a:off x="4686414" y="279434"/>
            <a:ext cx="2009822" cy="2679763"/>
          </a:xfrm>
          <a:prstGeom prst="rect">
            <a:avLst/>
          </a:prstGeom>
        </p:spPr>
      </p:pic>
      <p:pic>
        <p:nvPicPr>
          <p:cNvPr id="16" name="Grafik 15" descr="Ein Bild, das Boden, Im Haus, Gebäude, Empfangshalle enthält.&#10;&#10;Automatisch generierte Beschreibung">
            <a:extLst>
              <a:ext uri="{FF2B5EF4-FFF2-40B4-BE49-F238E27FC236}">
                <a16:creationId xmlns:a16="http://schemas.microsoft.com/office/drawing/2014/main" id="{647AE2A8-504F-994E-0939-C9364B87EDB8}"/>
              </a:ext>
            </a:extLst>
          </p:cNvPr>
          <p:cNvPicPr>
            <a:picLocks noChangeAspect="1"/>
          </p:cNvPicPr>
          <p:nvPr/>
        </p:nvPicPr>
        <p:blipFill>
          <a:blip r:embed="rId7"/>
          <a:stretch>
            <a:fillRect/>
          </a:stretch>
        </p:blipFill>
        <p:spPr>
          <a:xfrm>
            <a:off x="6882658" y="279526"/>
            <a:ext cx="2009822" cy="2679763"/>
          </a:xfrm>
          <a:prstGeom prst="rect">
            <a:avLst/>
          </a:prstGeom>
        </p:spPr>
      </p:pic>
      <p:pic>
        <p:nvPicPr>
          <p:cNvPr id="18" name="Grafik 17" descr="Ein Bild, das Im Haus, Gebäude, Wand, Boden enthält.&#10;&#10;Automatisch generierte Beschreibung">
            <a:extLst>
              <a:ext uri="{FF2B5EF4-FFF2-40B4-BE49-F238E27FC236}">
                <a16:creationId xmlns:a16="http://schemas.microsoft.com/office/drawing/2014/main" id="{27B1AAF0-E87D-3E02-6F0E-1116DEA1580E}"/>
              </a:ext>
            </a:extLst>
          </p:cNvPr>
          <p:cNvPicPr>
            <a:picLocks noChangeAspect="1"/>
          </p:cNvPicPr>
          <p:nvPr/>
        </p:nvPicPr>
        <p:blipFill>
          <a:blip r:embed="rId8"/>
          <a:stretch>
            <a:fillRect/>
          </a:stretch>
        </p:blipFill>
        <p:spPr>
          <a:xfrm>
            <a:off x="1374046" y="2196243"/>
            <a:ext cx="2009822" cy="2679763"/>
          </a:xfrm>
          <a:prstGeom prst="rect">
            <a:avLst/>
          </a:prstGeom>
        </p:spPr>
      </p:pic>
      <p:pic>
        <p:nvPicPr>
          <p:cNvPr id="20" name="Grafik 19" descr="Ein Bild, das Gebäude, Boden, Haltevorrichtung, Glas enthält.&#10;&#10;Automatisch generierte Beschreibung">
            <a:extLst>
              <a:ext uri="{FF2B5EF4-FFF2-40B4-BE49-F238E27FC236}">
                <a16:creationId xmlns:a16="http://schemas.microsoft.com/office/drawing/2014/main" id="{0A174A7C-409D-82D9-8355-9F646FAEA758}"/>
              </a:ext>
            </a:extLst>
          </p:cNvPr>
          <p:cNvPicPr>
            <a:picLocks noChangeAspect="1"/>
          </p:cNvPicPr>
          <p:nvPr/>
        </p:nvPicPr>
        <p:blipFill>
          <a:blip r:embed="rId9"/>
          <a:stretch>
            <a:fillRect/>
          </a:stretch>
        </p:blipFill>
        <p:spPr>
          <a:xfrm>
            <a:off x="3587952" y="2196243"/>
            <a:ext cx="2009822" cy="2679763"/>
          </a:xfrm>
          <a:prstGeom prst="rect">
            <a:avLst/>
          </a:prstGeom>
        </p:spPr>
      </p:pic>
      <p:pic>
        <p:nvPicPr>
          <p:cNvPr id="22" name="Grafik 21" descr="Ein Bild, das Im Haus, Kachel, Kompositmaterial, Gebäude enthält.&#10;&#10;Automatisch generierte Beschreibung">
            <a:extLst>
              <a:ext uri="{FF2B5EF4-FFF2-40B4-BE49-F238E27FC236}">
                <a16:creationId xmlns:a16="http://schemas.microsoft.com/office/drawing/2014/main" id="{93922840-9F4C-EE51-0BE6-B615CCF71FD8}"/>
              </a:ext>
            </a:extLst>
          </p:cNvPr>
          <p:cNvPicPr>
            <a:picLocks noChangeAspect="1"/>
          </p:cNvPicPr>
          <p:nvPr/>
        </p:nvPicPr>
        <p:blipFill>
          <a:blip r:embed="rId10"/>
          <a:stretch>
            <a:fillRect/>
          </a:stretch>
        </p:blipFill>
        <p:spPr>
          <a:xfrm>
            <a:off x="5838542" y="2196243"/>
            <a:ext cx="2009822" cy="2679763"/>
          </a:xfrm>
          <a:prstGeom prst="rect">
            <a:avLst/>
          </a:prstGeom>
        </p:spPr>
      </p:pic>
      <p:pic>
        <p:nvPicPr>
          <p:cNvPr id="3" name="Grafik 2" descr="Ein Bild, das Decke, Szene, Boden, Im Haus enthält.&#10;&#10;Automatisch generierte Beschreibung">
            <a:extLst>
              <a:ext uri="{FF2B5EF4-FFF2-40B4-BE49-F238E27FC236}">
                <a16:creationId xmlns:a16="http://schemas.microsoft.com/office/drawing/2014/main" id="{D86219F8-BA27-DC3A-A5BE-E62AB0DE5E5E}"/>
              </a:ext>
            </a:extLst>
          </p:cNvPr>
          <p:cNvPicPr>
            <a:picLocks noChangeAspect="1"/>
          </p:cNvPicPr>
          <p:nvPr/>
        </p:nvPicPr>
        <p:blipFill rotWithShape="1">
          <a:blip r:embed="rId11"/>
          <a:srcRect t="2303" b="22110"/>
          <a:stretch/>
        </p:blipFill>
        <p:spPr>
          <a:xfrm>
            <a:off x="-86164" y="-92546"/>
            <a:ext cx="9336021" cy="5292588"/>
          </a:xfrm>
          <a:prstGeom prst="rect">
            <a:avLst/>
          </a:prstGeom>
        </p:spPr>
      </p:pic>
    </p:spTree>
    <p:extLst>
      <p:ext uri="{BB962C8B-B14F-4D97-AF65-F5344CB8AC3E}">
        <p14:creationId xmlns:p14="http://schemas.microsoft.com/office/powerpoint/2010/main" val="7098842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114300"/>
            <a:ext cx="9144000" cy="2000250"/>
          </a:xfrm>
          <a:prstGeom prst="rect">
            <a:avLst/>
          </a:prstGeom>
          <a:solidFill>
            <a:srgbClr val="CAD2C2">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de-DE"/>
          </a:p>
        </p:txBody>
      </p:sp>
      <p:sp>
        <p:nvSpPr>
          <p:cNvPr id="6" name="Rechteck 5"/>
          <p:cNvSpPr/>
          <p:nvPr/>
        </p:nvSpPr>
        <p:spPr>
          <a:xfrm>
            <a:off x="0" y="1828800"/>
            <a:ext cx="9144000" cy="3314700"/>
          </a:xfrm>
          <a:prstGeom prst="rect">
            <a:avLst/>
          </a:prstGeom>
          <a:solidFill>
            <a:srgbClr val="007F32"/>
          </a:solidFill>
          <a:ln>
            <a:noFill/>
          </a:ln>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de-DE"/>
          </a:p>
        </p:txBody>
      </p:sp>
      <p:sp>
        <p:nvSpPr>
          <p:cNvPr id="7" name="Textplatzhalter 2"/>
          <p:cNvSpPr>
            <a:spLocks noGrp="1"/>
          </p:cNvSpPr>
          <p:nvPr/>
        </p:nvSpPr>
        <p:spPr>
          <a:xfrm>
            <a:off x="762780" y="0"/>
            <a:ext cx="8381220" cy="5143500"/>
          </a:xfrm>
          <a:prstGeom prst="rect">
            <a:avLst/>
          </a:prstGeom>
          <a:solidFill>
            <a:schemeClr val="bg1"/>
          </a:solidFill>
        </p:spPr>
        <p:txBody>
          <a:bodyPr vert="horz" lIns="81399" tIns="42332" rIns="81399" bIns="42332" rtlCol="0">
            <a:normAutofit/>
          </a:bodyPr>
          <a:lstStyle>
            <a:lvl1pPr marL="311045" indent="-311045" algn="l" defTabSz="829452" rtl="0" eaLnBrk="1" latinLnBrk="0" hangingPunct="1">
              <a:spcBef>
                <a:spcPct val="20000"/>
              </a:spcBef>
              <a:buClr>
                <a:srgbClr val="007F32"/>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73930" indent="-259204" algn="l" defTabSz="829452" rtl="0" eaLnBrk="1" latinLnBrk="0" hangingPunct="1">
              <a:spcBef>
                <a:spcPct val="20000"/>
              </a:spcBef>
              <a:buClr>
                <a:srgbClr val="007F32"/>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036815" indent="-207363" algn="l" defTabSz="829452"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451541"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66268"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80994"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95720"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110446"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525172"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sp>
        <p:nvSpPr>
          <p:cNvPr id="8" name="Foliennummernplatzhalter 1"/>
          <p:cNvSpPr>
            <a:spLocks noGrp="1"/>
          </p:cNvSpPr>
          <p:nvPr>
            <p:ph type="sldNum" sz="quarter" idx="12"/>
          </p:nvPr>
        </p:nvSpPr>
        <p:spPr>
          <a:xfrm>
            <a:off x="0" y="4857923"/>
            <a:ext cx="762000" cy="273269"/>
          </a:xfrm>
        </p:spPr>
        <p:txBody>
          <a:bodyPr/>
          <a:lstStyle/>
          <a:p>
            <a:fld id="{B6C39551-C563-40B7-8C76-4425B9CF0407}" type="slidenum">
              <a:rPr lang="de-DE" smtClean="0">
                <a:solidFill>
                  <a:schemeClr val="bg1"/>
                </a:solidFill>
              </a:rPr>
              <a:pPr/>
              <a:t>17</a:t>
            </a:fld>
            <a:endParaRPr lang="de-DE" dirty="0">
              <a:solidFill>
                <a:schemeClr val="bg1"/>
              </a:solidFill>
            </a:endParaRPr>
          </a:p>
        </p:txBody>
      </p:sp>
      <p:sp>
        <p:nvSpPr>
          <p:cNvPr id="14" name="Titel 69"/>
          <p:cNvSpPr>
            <a:spLocks noGrp="1"/>
          </p:cNvSpPr>
          <p:nvPr/>
        </p:nvSpPr>
        <p:spPr>
          <a:xfrm>
            <a:off x="990654" y="514352"/>
            <a:ext cx="7618439" cy="661336"/>
          </a:xfrm>
          <a:prstGeom prst="rect">
            <a:avLst/>
          </a:prstGeom>
        </p:spPr>
        <p:txBody>
          <a:bodyPr vert="horz" wrap="square" lIns="0" tIns="0" rIns="0" bIns="0" rtlCol="0" anchor="t">
            <a:normAutofit/>
          </a:bodyPr>
          <a:lstStyle>
            <a:lvl1pPr algn="l" defTabSz="829452" rtl="0" eaLnBrk="1" latinLnBrk="0" hangingPunct="1">
              <a:spcBef>
                <a:spcPct val="0"/>
              </a:spcBef>
              <a:buNone/>
              <a:defRPr sz="3200" b="1" kern="1200">
                <a:solidFill>
                  <a:srgbClr val="9BC31C"/>
                </a:solidFill>
                <a:latin typeface="Arial" panose="020B0604020202020204" pitchFamily="34" charset="0"/>
                <a:ea typeface="+mj-ea"/>
                <a:cs typeface="Arial" panose="020B0604020202020204" pitchFamily="34" charset="0"/>
              </a:defRPr>
            </a:lvl1pPr>
          </a:lstStyle>
          <a:p>
            <a:endParaRPr lang="de-DE" dirty="0"/>
          </a:p>
        </p:txBody>
      </p:sp>
      <p:pic>
        <p:nvPicPr>
          <p:cNvPr id="4" name="Grafik 3">
            <a:extLst>
              <a:ext uri="{FF2B5EF4-FFF2-40B4-BE49-F238E27FC236}">
                <a16:creationId xmlns:a16="http://schemas.microsoft.com/office/drawing/2014/main" id="{2116C37D-064F-638E-D8CE-53CC0EFC29FE}"/>
              </a:ext>
            </a:extLst>
          </p:cNvPr>
          <p:cNvPicPr>
            <a:picLocks noChangeAspect="1"/>
          </p:cNvPicPr>
          <p:nvPr/>
        </p:nvPicPr>
        <p:blipFill rotWithShape="1">
          <a:blip r:embed="rId2"/>
          <a:srcRect l="4553" t="2323" r="4536"/>
          <a:stretch/>
        </p:blipFill>
        <p:spPr>
          <a:xfrm>
            <a:off x="971550" y="268288"/>
            <a:ext cx="7921625" cy="4574775"/>
          </a:xfrm>
          <a:prstGeom prst="rect">
            <a:avLst/>
          </a:prstGeom>
        </p:spPr>
      </p:pic>
      <p:pic>
        <p:nvPicPr>
          <p:cNvPr id="5" name="Grafik 4">
            <a:extLst>
              <a:ext uri="{FF2B5EF4-FFF2-40B4-BE49-F238E27FC236}">
                <a16:creationId xmlns:a16="http://schemas.microsoft.com/office/drawing/2014/main" id="{57B1631C-C6AD-0C0A-40A5-9040DB08BE28}"/>
              </a:ext>
            </a:extLst>
          </p:cNvPr>
          <p:cNvPicPr>
            <a:picLocks noChangeAspect="1"/>
          </p:cNvPicPr>
          <p:nvPr/>
        </p:nvPicPr>
        <p:blipFill rotWithShape="1">
          <a:blip r:embed="rId2"/>
          <a:srcRect l="4553" t="2324" r="47199" b="33072"/>
          <a:stretch/>
        </p:blipFill>
        <p:spPr>
          <a:xfrm>
            <a:off x="2721039" y="467520"/>
            <a:ext cx="5847405" cy="42084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5201341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114300"/>
            <a:ext cx="9144000" cy="2000250"/>
          </a:xfrm>
          <a:prstGeom prst="rect">
            <a:avLst/>
          </a:prstGeom>
          <a:solidFill>
            <a:srgbClr val="CAD2C2">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de-DE"/>
          </a:p>
        </p:txBody>
      </p:sp>
      <p:sp>
        <p:nvSpPr>
          <p:cNvPr id="6" name="Rechteck 5"/>
          <p:cNvSpPr/>
          <p:nvPr/>
        </p:nvSpPr>
        <p:spPr>
          <a:xfrm>
            <a:off x="0" y="1828800"/>
            <a:ext cx="9144000" cy="3314700"/>
          </a:xfrm>
          <a:prstGeom prst="rect">
            <a:avLst/>
          </a:prstGeom>
          <a:solidFill>
            <a:srgbClr val="007F32"/>
          </a:solidFill>
          <a:ln>
            <a:noFill/>
          </a:ln>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de-DE"/>
          </a:p>
        </p:txBody>
      </p:sp>
      <p:sp>
        <p:nvSpPr>
          <p:cNvPr id="7" name="Textplatzhalter 2"/>
          <p:cNvSpPr>
            <a:spLocks noGrp="1"/>
          </p:cNvSpPr>
          <p:nvPr/>
        </p:nvSpPr>
        <p:spPr>
          <a:xfrm>
            <a:off x="762780" y="0"/>
            <a:ext cx="8381220" cy="5143500"/>
          </a:xfrm>
          <a:prstGeom prst="rect">
            <a:avLst/>
          </a:prstGeom>
          <a:solidFill>
            <a:schemeClr val="bg1"/>
          </a:solidFill>
        </p:spPr>
        <p:txBody>
          <a:bodyPr vert="horz" lIns="81399" tIns="42332" rIns="81399" bIns="42332" rtlCol="0">
            <a:normAutofit/>
          </a:bodyPr>
          <a:lstStyle>
            <a:lvl1pPr marL="311045" indent="-311045" algn="l" defTabSz="829452" rtl="0" eaLnBrk="1" latinLnBrk="0" hangingPunct="1">
              <a:spcBef>
                <a:spcPct val="20000"/>
              </a:spcBef>
              <a:buClr>
                <a:srgbClr val="007F32"/>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73930" indent="-259204" algn="l" defTabSz="829452" rtl="0" eaLnBrk="1" latinLnBrk="0" hangingPunct="1">
              <a:spcBef>
                <a:spcPct val="20000"/>
              </a:spcBef>
              <a:buClr>
                <a:srgbClr val="007F32"/>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036815" indent="-207363" algn="l" defTabSz="829452"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451541"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66268"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80994"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95720"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110446"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525172"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sp>
        <p:nvSpPr>
          <p:cNvPr id="8" name="Foliennummernplatzhalter 1"/>
          <p:cNvSpPr>
            <a:spLocks noGrp="1"/>
          </p:cNvSpPr>
          <p:nvPr>
            <p:ph type="sldNum" sz="quarter" idx="12"/>
          </p:nvPr>
        </p:nvSpPr>
        <p:spPr>
          <a:xfrm>
            <a:off x="0" y="4857923"/>
            <a:ext cx="762000" cy="273269"/>
          </a:xfrm>
        </p:spPr>
        <p:txBody>
          <a:bodyPr/>
          <a:lstStyle/>
          <a:p>
            <a:fld id="{B6C39551-C563-40B7-8C76-4425B9CF0407}" type="slidenum">
              <a:rPr lang="de-DE" smtClean="0">
                <a:solidFill>
                  <a:schemeClr val="bg1"/>
                </a:solidFill>
              </a:rPr>
              <a:pPr/>
              <a:t>18</a:t>
            </a:fld>
            <a:endParaRPr lang="de-DE" dirty="0">
              <a:solidFill>
                <a:schemeClr val="bg1"/>
              </a:solidFill>
            </a:endParaRPr>
          </a:p>
        </p:txBody>
      </p:sp>
      <p:sp>
        <p:nvSpPr>
          <p:cNvPr id="4" name="TextShape 1">
            <a:extLst>
              <a:ext uri="{FF2B5EF4-FFF2-40B4-BE49-F238E27FC236}">
                <a16:creationId xmlns:a16="http://schemas.microsoft.com/office/drawing/2014/main" id="{A16CE282-DF20-665D-224C-8589C61E75FD}"/>
              </a:ext>
            </a:extLst>
          </p:cNvPr>
          <p:cNvSpPr txBox="1"/>
          <p:nvPr/>
        </p:nvSpPr>
        <p:spPr>
          <a:xfrm>
            <a:off x="971550" y="268287"/>
            <a:ext cx="7921625" cy="898525"/>
          </a:xfrm>
          <a:prstGeom prst="rect">
            <a:avLst/>
          </a:prstGeom>
          <a:noFill/>
          <a:ln>
            <a:noFill/>
          </a:ln>
        </p:spPr>
        <p:txBody>
          <a:bodyPr lIns="0" tIns="0" rIns="0" bIns="0" anchor="t"/>
          <a:lstStyle/>
          <a:p>
            <a:pPr lvl="0"/>
            <a:r>
              <a:rPr lang="de-DE" sz="3200" b="1" spc="-1" dirty="0">
                <a:solidFill>
                  <a:srgbClr val="36893B"/>
                </a:solidFill>
                <a:latin typeface="Arial"/>
              </a:rPr>
              <a:t>Eine Welt voll Schulden</a:t>
            </a:r>
          </a:p>
          <a:p>
            <a:pPr lvl="0"/>
            <a:r>
              <a:rPr lang="de-DE" sz="2300" b="1" spc="-1" dirty="0">
                <a:solidFill>
                  <a:srgbClr val="36893B"/>
                </a:solidFill>
                <a:latin typeface="Arial"/>
              </a:rPr>
              <a:t>Ein „paar“ Zahlen</a:t>
            </a:r>
            <a:r>
              <a:rPr lang="de-DE" sz="1050" b="1" spc="-1" dirty="0">
                <a:solidFill>
                  <a:srgbClr val="36893B"/>
                </a:solidFill>
                <a:latin typeface="Arial"/>
              </a:rPr>
              <a:t> (oben in Mio. US-$, unten pro Einwohner in US-$)</a:t>
            </a:r>
            <a:endParaRPr lang="de-DE" sz="2200" b="1" spc="-1" dirty="0">
              <a:solidFill>
                <a:srgbClr val="36893B"/>
              </a:solidFill>
              <a:latin typeface="Arial"/>
            </a:endParaRPr>
          </a:p>
        </p:txBody>
      </p:sp>
      <p:graphicFrame>
        <p:nvGraphicFramePr>
          <p:cNvPr id="2" name="Tabelle 1">
            <a:extLst>
              <a:ext uri="{FF2B5EF4-FFF2-40B4-BE49-F238E27FC236}">
                <a16:creationId xmlns:a16="http://schemas.microsoft.com/office/drawing/2014/main" id="{692AACD6-DE9D-2F5A-515B-D20A0CE5B047}"/>
              </a:ext>
            </a:extLst>
          </p:cNvPr>
          <p:cNvGraphicFramePr>
            <a:graphicFrameLocks noGrp="1"/>
          </p:cNvGraphicFramePr>
          <p:nvPr>
            <p:extLst>
              <p:ext uri="{D42A27DB-BD31-4B8C-83A1-F6EECF244321}">
                <p14:modId xmlns:p14="http://schemas.microsoft.com/office/powerpoint/2010/main" val="2574075108"/>
              </p:ext>
            </p:extLst>
          </p:nvPr>
        </p:nvGraphicFramePr>
        <p:xfrm>
          <a:off x="968392" y="1166811"/>
          <a:ext cx="7922402" cy="3708404"/>
        </p:xfrm>
        <a:graphic>
          <a:graphicData uri="http://schemas.openxmlformats.org/drawingml/2006/table">
            <a:tbl>
              <a:tblPr firstRow="1" bandRow="1">
                <a:tableStyleId>{F5AB1C69-6EDB-4FF4-983F-18BD219EF322}</a:tableStyleId>
              </a:tblPr>
              <a:tblGrid>
                <a:gridCol w="479275">
                  <a:extLst>
                    <a:ext uri="{9D8B030D-6E8A-4147-A177-3AD203B41FA5}">
                      <a16:colId xmlns:a16="http://schemas.microsoft.com/office/drawing/2014/main" val="3021561471"/>
                    </a:ext>
                  </a:extLst>
                </a:gridCol>
                <a:gridCol w="460037">
                  <a:extLst>
                    <a:ext uri="{9D8B030D-6E8A-4147-A177-3AD203B41FA5}">
                      <a16:colId xmlns:a16="http://schemas.microsoft.com/office/drawing/2014/main" val="2693549882"/>
                    </a:ext>
                  </a:extLst>
                </a:gridCol>
                <a:gridCol w="936104">
                  <a:extLst>
                    <a:ext uri="{9D8B030D-6E8A-4147-A177-3AD203B41FA5}">
                      <a16:colId xmlns:a16="http://schemas.microsoft.com/office/drawing/2014/main" val="2344834238"/>
                    </a:ext>
                  </a:extLst>
                </a:gridCol>
                <a:gridCol w="828092">
                  <a:extLst>
                    <a:ext uri="{9D8B030D-6E8A-4147-A177-3AD203B41FA5}">
                      <a16:colId xmlns:a16="http://schemas.microsoft.com/office/drawing/2014/main" val="3589178600"/>
                    </a:ext>
                  </a:extLst>
                </a:gridCol>
                <a:gridCol w="972108">
                  <a:extLst>
                    <a:ext uri="{9D8B030D-6E8A-4147-A177-3AD203B41FA5}">
                      <a16:colId xmlns:a16="http://schemas.microsoft.com/office/drawing/2014/main" val="1545948017"/>
                    </a:ext>
                  </a:extLst>
                </a:gridCol>
                <a:gridCol w="576064">
                  <a:extLst>
                    <a:ext uri="{9D8B030D-6E8A-4147-A177-3AD203B41FA5}">
                      <a16:colId xmlns:a16="http://schemas.microsoft.com/office/drawing/2014/main" val="893412907"/>
                    </a:ext>
                  </a:extLst>
                </a:gridCol>
                <a:gridCol w="1008112">
                  <a:extLst>
                    <a:ext uri="{9D8B030D-6E8A-4147-A177-3AD203B41FA5}">
                      <a16:colId xmlns:a16="http://schemas.microsoft.com/office/drawing/2014/main" val="2842026348"/>
                    </a:ext>
                  </a:extLst>
                </a:gridCol>
                <a:gridCol w="576064">
                  <a:extLst>
                    <a:ext uri="{9D8B030D-6E8A-4147-A177-3AD203B41FA5}">
                      <a16:colId xmlns:a16="http://schemas.microsoft.com/office/drawing/2014/main" val="1022445828"/>
                    </a:ext>
                  </a:extLst>
                </a:gridCol>
                <a:gridCol w="936104">
                  <a:extLst>
                    <a:ext uri="{9D8B030D-6E8A-4147-A177-3AD203B41FA5}">
                      <a16:colId xmlns:a16="http://schemas.microsoft.com/office/drawing/2014/main" val="3866183398"/>
                    </a:ext>
                  </a:extLst>
                </a:gridCol>
                <a:gridCol w="576064">
                  <a:extLst>
                    <a:ext uri="{9D8B030D-6E8A-4147-A177-3AD203B41FA5}">
                      <a16:colId xmlns:a16="http://schemas.microsoft.com/office/drawing/2014/main" val="257784228"/>
                    </a:ext>
                  </a:extLst>
                </a:gridCol>
                <a:gridCol w="574378">
                  <a:extLst>
                    <a:ext uri="{9D8B030D-6E8A-4147-A177-3AD203B41FA5}">
                      <a16:colId xmlns:a16="http://schemas.microsoft.com/office/drawing/2014/main" val="3736032976"/>
                    </a:ext>
                  </a:extLst>
                </a:gridCol>
              </a:tblGrid>
              <a:tr h="520477">
                <a:tc>
                  <a:txBody>
                    <a:bodyPr/>
                    <a:lstStyle/>
                    <a:p>
                      <a:pPr algn="ctr" fontAlgn="b"/>
                      <a:r>
                        <a:rPr lang="de-DE" sz="1200" b="1" u="none" strike="noStrike" dirty="0">
                          <a:solidFill>
                            <a:srgbClr val="FFFFFF"/>
                          </a:solidFill>
                          <a:effectLst/>
                          <a:latin typeface="Arial" panose="020B0604020202020204" pitchFamily="34" charset="0"/>
                          <a:cs typeface="Arial" panose="020B0604020202020204" pitchFamily="34" charset="0"/>
                        </a:rPr>
                        <a:t>#</a:t>
                      </a:r>
                      <a:endParaRPr lang="de-DE" sz="1200" b="1" i="0" u="none" strike="noStrike" dirty="0">
                        <a:solidFill>
                          <a:srgbClr val="FFFFFF"/>
                        </a:solidFill>
                        <a:effectLst/>
                        <a:latin typeface="Arial" panose="020B0604020202020204" pitchFamily="34" charset="0"/>
                        <a:cs typeface="Arial" panose="020B0604020202020204" pitchFamily="34" charset="0"/>
                      </a:endParaRPr>
                    </a:p>
                  </a:txBody>
                  <a:tcPr marL="36000" marR="36000" marT="0" marB="0" anchor="ctr">
                    <a:solidFill>
                      <a:srgbClr val="007F32"/>
                    </a:solidFill>
                  </a:tcPr>
                </a:tc>
                <a:tc>
                  <a:txBody>
                    <a:bodyPr/>
                    <a:lstStyle/>
                    <a:p>
                      <a:pPr algn="ctr" fontAlgn="b"/>
                      <a:r>
                        <a:rPr lang="de-DE" sz="1200" b="1" u="none" strike="noStrike" dirty="0">
                          <a:solidFill>
                            <a:srgbClr val="FFFFFF"/>
                          </a:solidFill>
                          <a:effectLst/>
                          <a:latin typeface="Arial" panose="020B0604020202020204" pitchFamily="34" charset="0"/>
                          <a:cs typeface="Arial" panose="020B0604020202020204" pitchFamily="34" charset="0"/>
                        </a:rPr>
                        <a:t>Land</a:t>
                      </a:r>
                      <a:endParaRPr lang="de-DE" sz="1200" b="1" i="0" u="none" strike="noStrike" dirty="0">
                        <a:solidFill>
                          <a:srgbClr val="FFFFFF"/>
                        </a:solidFill>
                        <a:effectLst/>
                        <a:latin typeface="Arial" panose="020B0604020202020204" pitchFamily="34" charset="0"/>
                        <a:cs typeface="Arial" panose="020B0604020202020204" pitchFamily="34" charset="0"/>
                      </a:endParaRPr>
                    </a:p>
                  </a:txBody>
                  <a:tcPr marL="36000" marR="36000" marT="0" marB="0" anchor="ctr">
                    <a:solidFill>
                      <a:srgbClr val="007F32"/>
                    </a:solidFill>
                  </a:tcPr>
                </a:tc>
                <a:tc>
                  <a:txBody>
                    <a:bodyPr/>
                    <a:lstStyle/>
                    <a:p>
                      <a:pPr algn="ctr" fontAlgn="b"/>
                      <a:r>
                        <a:rPr lang="de-DE" sz="1200" b="1" u="none" strike="noStrike" dirty="0">
                          <a:solidFill>
                            <a:srgbClr val="FFFFFF"/>
                          </a:solidFill>
                          <a:effectLst/>
                          <a:latin typeface="Arial" panose="020B0604020202020204" pitchFamily="34" charset="0"/>
                          <a:cs typeface="Arial" panose="020B0604020202020204" pitchFamily="34" charset="0"/>
                        </a:rPr>
                        <a:t>Staats­einnahmen</a:t>
                      </a:r>
                      <a:endParaRPr lang="de-DE" sz="1200" b="1" i="0" u="none" strike="noStrike" dirty="0">
                        <a:solidFill>
                          <a:srgbClr val="FFFFFF"/>
                        </a:solidFill>
                        <a:effectLst/>
                        <a:latin typeface="Arial" panose="020B0604020202020204" pitchFamily="34" charset="0"/>
                        <a:cs typeface="Arial" panose="020B0604020202020204" pitchFamily="34" charset="0"/>
                      </a:endParaRPr>
                    </a:p>
                  </a:txBody>
                  <a:tcPr marL="36000" marR="36000" marT="0" marB="0" anchor="ctr">
                    <a:solidFill>
                      <a:srgbClr val="007F32"/>
                    </a:solidFill>
                  </a:tcPr>
                </a:tc>
                <a:tc>
                  <a:txBody>
                    <a:bodyPr/>
                    <a:lstStyle/>
                    <a:p>
                      <a:pPr algn="ctr" fontAlgn="b"/>
                      <a:r>
                        <a:rPr lang="de-DE" sz="1200" b="1" u="none" strike="noStrike" dirty="0">
                          <a:solidFill>
                            <a:srgbClr val="FFFFFF"/>
                          </a:solidFill>
                          <a:effectLst/>
                          <a:latin typeface="Arial" panose="020B0604020202020204" pitchFamily="34" charset="0"/>
                          <a:cs typeface="Arial" panose="020B0604020202020204" pitchFamily="34" charset="0"/>
                        </a:rPr>
                        <a:t>Staats­ausgaben</a:t>
                      </a:r>
                      <a:endParaRPr lang="de-DE" sz="1200" b="1" i="0" u="none" strike="noStrike" dirty="0">
                        <a:solidFill>
                          <a:srgbClr val="FFFFFF"/>
                        </a:solidFill>
                        <a:effectLst/>
                        <a:latin typeface="Arial" panose="020B0604020202020204" pitchFamily="34" charset="0"/>
                        <a:cs typeface="Arial" panose="020B0604020202020204" pitchFamily="34" charset="0"/>
                      </a:endParaRPr>
                    </a:p>
                  </a:txBody>
                  <a:tcPr marL="36000" marR="36000" marT="0" marB="0" anchor="ctr">
                    <a:solidFill>
                      <a:srgbClr val="007F32"/>
                    </a:solidFill>
                  </a:tcPr>
                </a:tc>
                <a:tc>
                  <a:txBody>
                    <a:bodyPr/>
                    <a:lstStyle/>
                    <a:p>
                      <a:pPr algn="ctr" fontAlgn="b"/>
                      <a:r>
                        <a:rPr lang="de-DE" sz="1200" b="1" u="none" strike="noStrike" dirty="0">
                          <a:solidFill>
                            <a:srgbClr val="FFFFFF"/>
                          </a:solidFill>
                          <a:effectLst/>
                          <a:latin typeface="Arial" panose="020B0604020202020204" pitchFamily="34" charset="0"/>
                          <a:cs typeface="Arial" panose="020B0604020202020204" pitchFamily="34" charset="0"/>
                        </a:rPr>
                        <a:t>Defizit / Überschuss</a:t>
                      </a:r>
                      <a:endParaRPr lang="de-DE" sz="1200" b="1" i="0" u="none" strike="noStrike" dirty="0">
                        <a:solidFill>
                          <a:srgbClr val="FFFFFF"/>
                        </a:solidFill>
                        <a:effectLst/>
                        <a:latin typeface="Arial" panose="020B0604020202020204" pitchFamily="34" charset="0"/>
                        <a:cs typeface="Arial" panose="020B0604020202020204" pitchFamily="34" charset="0"/>
                      </a:endParaRPr>
                    </a:p>
                  </a:txBody>
                  <a:tcPr marL="36000" marR="36000" marT="0" marB="0" anchor="ctr">
                    <a:solidFill>
                      <a:srgbClr val="007F32"/>
                    </a:solidFill>
                  </a:tcPr>
                </a:tc>
                <a:tc>
                  <a:txBody>
                    <a:bodyPr/>
                    <a:lstStyle/>
                    <a:p>
                      <a:pPr algn="ctr" fontAlgn="b"/>
                      <a:r>
                        <a:rPr lang="de-DE" sz="1200" b="1" u="none" strike="noStrike" dirty="0">
                          <a:solidFill>
                            <a:srgbClr val="FFFFFF"/>
                          </a:solidFill>
                          <a:effectLst/>
                          <a:latin typeface="Arial" panose="020B0604020202020204" pitchFamily="34" charset="0"/>
                          <a:cs typeface="Arial" panose="020B0604020202020204" pitchFamily="34" charset="0"/>
                        </a:rPr>
                        <a:t>Defizit %</a:t>
                      </a:r>
                      <a:endParaRPr lang="de-DE" sz="1200" b="1" i="0" u="none" strike="noStrike" dirty="0">
                        <a:solidFill>
                          <a:srgbClr val="FFFFFF"/>
                        </a:solidFill>
                        <a:effectLst/>
                        <a:latin typeface="Arial" panose="020B0604020202020204" pitchFamily="34" charset="0"/>
                        <a:cs typeface="Arial" panose="020B0604020202020204" pitchFamily="34" charset="0"/>
                      </a:endParaRPr>
                    </a:p>
                  </a:txBody>
                  <a:tcPr marL="36000" marR="36000" marT="0" marB="0" anchor="ctr">
                    <a:solidFill>
                      <a:srgbClr val="007F32"/>
                    </a:solidFill>
                  </a:tcPr>
                </a:tc>
                <a:tc>
                  <a:txBody>
                    <a:bodyPr/>
                    <a:lstStyle/>
                    <a:p>
                      <a:pPr algn="ctr" fontAlgn="b"/>
                      <a:r>
                        <a:rPr lang="de-DE" sz="1200" b="1" u="none" strike="noStrike" dirty="0">
                          <a:solidFill>
                            <a:srgbClr val="FFFFFF"/>
                          </a:solidFill>
                          <a:effectLst/>
                          <a:latin typeface="Arial" panose="020B0604020202020204" pitchFamily="34" charset="0"/>
                          <a:cs typeface="Arial" panose="020B0604020202020204" pitchFamily="34" charset="0"/>
                        </a:rPr>
                        <a:t>Schulden</a:t>
                      </a:r>
                      <a:endParaRPr lang="de-DE" sz="1200" b="1" i="0" u="none" strike="noStrike" dirty="0">
                        <a:solidFill>
                          <a:srgbClr val="FFFFFF"/>
                        </a:solidFill>
                        <a:effectLst/>
                        <a:latin typeface="Arial" panose="020B0604020202020204" pitchFamily="34" charset="0"/>
                        <a:cs typeface="Arial" panose="020B0604020202020204" pitchFamily="34" charset="0"/>
                      </a:endParaRPr>
                    </a:p>
                  </a:txBody>
                  <a:tcPr marL="36000" marR="36000" marT="0" marB="0" anchor="ctr">
                    <a:solidFill>
                      <a:srgbClr val="007F32"/>
                    </a:solidFill>
                  </a:tcPr>
                </a:tc>
                <a:tc>
                  <a:txBody>
                    <a:bodyPr/>
                    <a:lstStyle/>
                    <a:p>
                      <a:pPr algn="ctr" fontAlgn="b"/>
                      <a:r>
                        <a:rPr lang="de-DE" sz="1200" b="1" u="none" strike="noStrike" dirty="0">
                          <a:solidFill>
                            <a:srgbClr val="FFFFFF"/>
                          </a:solidFill>
                          <a:effectLst/>
                          <a:latin typeface="Arial" panose="020B0604020202020204" pitchFamily="34" charset="0"/>
                          <a:cs typeface="Arial" panose="020B0604020202020204" pitchFamily="34" charset="0"/>
                        </a:rPr>
                        <a:t>10-J-Zins</a:t>
                      </a:r>
                      <a:endParaRPr lang="de-DE" sz="1200" b="1" i="0" u="none" strike="noStrike" dirty="0">
                        <a:solidFill>
                          <a:srgbClr val="FFFFFF"/>
                        </a:solidFill>
                        <a:effectLst/>
                        <a:latin typeface="Arial" panose="020B0604020202020204" pitchFamily="34" charset="0"/>
                        <a:cs typeface="Arial" panose="020B0604020202020204" pitchFamily="34" charset="0"/>
                      </a:endParaRPr>
                    </a:p>
                  </a:txBody>
                  <a:tcPr marL="36000" marR="36000" marT="0" marB="0" anchor="ctr">
                    <a:solidFill>
                      <a:srgbClr val="007F32"/>
                    </a:solidFill>
                  </a:tcPr>
                </a:tc>
                <a:tc>
                  <a:txBody>
                    <a:bodyPr/>
                    <a:lstStyle/>
                    <a:p>
                      <a:pPr algn="ctr" fontAlgn="b"/>
                      <a:r>
                        <a:rPr lang="de-DE" sz="1200" b="1" u="none" strike="noStrike" dirty="0">
                          <a:solidFill>
                            <a:srgbClr val="FFFFFF"/>
                          </a:solidFill>
                          <a:effectLst/>
                          <a:latin typeface="Arial" panose="020B0604020202020204" pitchFamily="34" charset="0"/>
                          <a:cs typeface="Arial" panose="020B0604020202020204" pitchFamily="34" charset="0"/>
                        </a:rPr>
                        <a:t>theor. Zinslast</a:t>
                      </a:r>
                      <a:endParaRPr lang="de-DE" sz="1200" b="1" i="0" u="none" strike="noStrike" dirty="0">
                        <a:solidFill>
                          <a:srgbClr val="FFFFFF"/>
                        </a:solidFill>
                        <a:effectLst/>
                        <a:latin typeface="Arial" panose="020B0604020202020204" pitchFamily="34" charset="0"/>
                        <a:cs typeface="Arial" panose="020B0604020202020204" pitchFamily="34" charset="0"/>
                      </a:endParaRPr>
                    </a:p>
                  </a:txBody>
                  <a:tcPr marL="36000" marR="36000" marT="0" marB="0" anchor="ctr">
                    <a:solidFill>
                      <a:srgbClr val="007F32"/>
                    </a:solidFill>
                  </a:tcPr>
                </a:tc>
                <a:tc>
                  <a:txBody>
                    <a:bodyPr/>
                    <a:lstStyle/>
                    <a:p>
                      <a:pPr algn="ctr" fontAlgn="b"/>
                      <a:r>
                        <a:rPr lang="de-DE" sz="1200" b="1" u="none" strike="noStrike" dirty="0">
                          <a:solidFill>
                            <a:srgbClr val="FFFFFF"/>
                          </a:solidFill>
                          <a:effectLst/>
                          <a:latin typeface="Arial" panose="020B0604020202020204" pitchFamily="34" charset="0"/>
                          <a:cs typeface="Arial" panose="020B0604020202020204" pitchFamily="34" charset="0"/>
                        </a:rPr>
                        <a:t>Anteil </a:t>
                      </a:r>
                      <a:r>
                        <a:rPr lang="de-DE" sz="1200" b="1" u="none" strike="noStrike" dirty="0" err="1">
                          <a:solidFill>
                            <a:srgbClr val="FFFFFF"/>
                          </a:solidFill>
                          <a:effectLst/>
                          <a:latin typeface="Arial" panose="020B0604020202020204" pitchFamily="34" charset="0"/>
                          <a:cs typeface="Arial" panose="020B0604020202020204" pitchFamily="34" charset="0"/>
                        </a:rPr>
                        <a:t>Einn</a:t>
                      </a:r>
                      <a:r>
                        <a:rPr lang="de-DE" sz="1200" b="1" u="none" strike="noStrike" dirty="0">
                          <a:solidFill>
                            <a:srgbClr val="FFFFFF"/>
                          </a:solidFill>
                          <a:effectLst/>
                          <a:latin typeface="Arial" panose="020B0604020202020204" pitchFamily="34" charset="0"/>
                          <a:cs typeface="Arial" panose="020B0604020202020204" pitchFamily="34" charset="0"/>
                        </a:rPr>
                        <a:t>.</a:t>
                      </a:r>
                      <a:endParaRPr lang="de-DE" sz="1200" b="1" i="0" u="none" strike="noStrike" dirty="0">
                        <a:solidFill>
                          <a:srgbClr val="FFFFFF"/>
                        </a:solidFill>
                        <a:effectLst/>
                        <a:latin typeface="Arial" panose="020B0604020202020204" pitchFamily="34" charset="0"/>
                        <a:cs typeface="Arial" panose="020B0604020202020204" pitchFamily="34" charset="0"/>
                      </a:endParaRPr>
                    </a:p>
                  </a:txBody>
                  <a:tcPr marL="36000" marR="36000" marT="0" marB="0" anchor="ctr">
                    <a:solidFill>
                      <a:srgbClr val="007F32"/>
                    </a:solidFill>
                  </a:tcPr>
                </a:tc>
                <a:tc>
                  <a:txBody>
                    <a:bodyPr/>
                    <a:lstStyle/>
                    <a:p>
                      <a:pPr algn="ctr" fontAlgn="b"/>
                      <a:r>
                        <a:rPr lang="de-DE" sz="1200" b="1" u="none" strike="noStrike" dirty="0">
                          <a:solidFill>
                            <a:srgbClr val="FFFFFF"/>
                          </a:solidFill>
                          <a:effectLst/>
                          <a:latin typeface="Arial" panose="020B0604020202020204" pitchFamily="34" charset="0"/>
                          <a:cs typeface="Arial" panose="020B0604020202020204" pitchFamily="34" charset="0"/>
                        </a:rPr>
                        <a:t>Anteil </a:t>
                      </a:r>
                      <a:r>
                        <a:rPr lang="de-DE" sz="1200" b="1" u="none" strike="noStrike" dirty="0" err="1">
                          <a:solidFill>
                            <a:srgbClr val="FFFFFF"/>
                          </a:solidFill>
                          <a:effectLst/>
                          <a:latin typeface="Arial" panose="020B0604020202020204" pitchFamily="34" charset="0"/>
                          <a:cs typeface="Arial" panose="020B0604020202020204" pitchFamily="34" charset="0"/>
                        </a:rPr>
                        <a:t>Ausg</a:t>
                      </a:r>
                      <a:r>
                        <a:rPr lang="de-DE" sz="1200" b="1" u="none" strike="noStrike" dirty="0">
                          <a:solidFill>
                            <a:srgbClr val="FFFFFF"/>
                          </a:solidFill>
                          <a:effectLst/>
                          <a:latin typeface="Arial" panose="020B0604020202020204" pitchFamily="34" charset="0"/>
                          <a:cs typeface="Arial" panose="020B0604020202020204" pitchFamily="34" charset="0"/>
                        </a:rPr>
                        <a:t>.</a:t>
                      </a:r>
                      <a:endParaRPr lang="de-DE" sz="1200" b="1" i="0" u="none" strike="noStrike" dirty="0">
                        <a:solidFill>
                          <a:srgbClr val="FFFFFF"/>
                        </a:solidFill>
                        <a:effectLst/>
                        <a:latin typeface="Arial" panose="020B0604020202020204" pitchFamily="34" charset="0"/>
                        <a:cs typeface="Arial" panose="020B0604020202020204" pitchFamily="34" charset="0"/>
                      </a:endParaRPr>
                    </a:p>
                  </a:txBody>
                  <a:tcPr marL="36000" marR="36000" marT="0" marB="0" anchor="ctr">
                    <a:solidFill>
                      <a:srgbClr val="007F32"/>
                    </a:solidFill>
                  </a:tcPr>
                </a:tc>
                <a:extLst>
                  <a:ext uri="{0D108BD9-81ED-4DB2-BD59-A6C34878D82A}">
                    <a16:rowId xmlns:a16="http://schemas.microsoft.com/office/drawing/2014/main" val="2004925154"/>
                  </a:ext>
                </a:extLst>
              </a:tr>
              <a:tr h="260239">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1</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l" fontAlgn="b"/>
                      <a:r>
                        <a:rPr lang="de-DE" sz="1200" b="0" u="none" strike="noStrike" dirty="0">
                          <a:solidFill>
                            <a:srgbClr val="000000"/>
                          </a:solidFill>
                          <a:effectLst/>
                          <a:latin typeface="Arial" panose="020B0604020202020204" pitchFamily="34" charset="0"/>
                          <a:cs typeface="Arial" panose="020B0604020202020204" pitchFamily="34" charset="0"/>
                        </a:rPr>
                        <a:t>USA</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8.287.862</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9.231.511</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-943.649</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dirty="0">
                          <a:solidFill>
                            <a:srgbClr val="000000"/>
                          </a:solidFill>
                          <a:effectLst/>
                          <a:latin typeface="Arial" panose="020B0604020202020204" pitchFamily="34" charset="0"/>
                          <a:cs typeface="Arial" panose="020B0604020202020204" pitchFamily="34" charset="0"/>
                        </a:rPr>
                        <a:t>-11,4%</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dirty="0">
                          <a:solidFill>
                            <a:srgbClr val="000000"/>
                          </a:solidFill>
                          <a:effectLst/>
                          <a:latin typeface="Arial" panose="020B0604020202020204" pitchFamily="34" charset="0"/>
                          <a:cs typeface="Arial" panose="020B0604020202020204" pitchFamily="34" charset="0"/>
                        </a:rPr>
                        <a:t>34.445.722,0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dirty="0">
                          <a:solidFill>
                            <a:srgbClr val="000000"/>
                          </a:solidFill>
                          <a:effectLst/>
                          <a:latin typeface="Arial" panose="020B0604020202020204" pitchFamily="34" charset="0"/>
                          <a:cs typeface="Arial" panose="020B0604020202020204" pitchFamily="34" charset="0"/>
                        </a:rPr>
                        <a:t>4,50%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dirty="0">
                          <a:solidFill>
                            <a:srgbClr val="000000"/>
                          </a:solidFill>
                          <a:effectLst/>
                          <a:latin typeface="Arial" panose="020B0604020202020204" pitchFamily="34" charset="0"/>
                          <a:cs typeface="Arial" panose="020B0604020202020204" pitchFamily="34" charset="0"/>
                        </a:rPr>
                        <a:t>1.550.057,5</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dirty="0">
                          <a:solidFill>
                            <a:srgbClr val="000000"/>
                          </a:solidFill>
                          <a:effectLst/>
                          <a:latin typeface="Arial" panose="020B0604020202020204" pitchFamily="34" charset="0"/>
                          <a:cs typeface="Arial" panose="020B0604020202020204" pitchFamily="34" charset="0"/>
                        </a:rPr>
                        <a:t>18,7%</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16,8%</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extLst>
                  <a:ext uri="{0D108BD9-81ED-4DB2-BD59-A6C34878D82A}">
                    <a16:rowId xmlns:a16="http://schemas.microsoft.com/office/drawing/2014/main" val="2996664675"/>
                  </a:ext>
                </a:extLst>
              </a:tr>
              <a:tr h="260239">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3</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l" fontAlgn="b"/>
                      <a:r>
                        <a:rPr lang="de-DE" sz="1200" b="0" u="none" strike="noStrike" dirty="0">
                          <a:solidFill>
                            <a:srgbClr val="000000"/>
                          </a:solidFill>
                          <a:effectLst/>
                          <a:latin typeface="Arial" panose="020B0604020202020204" pitchFamily="34" charset="0"/>
                          <a:cs typeface="Arial" panose="020B0604020202020204" pitchFamily="34" charset="0"/>
                        </a:rPr>
                        <a:t>DEU</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1.919.371</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2.021.472</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dirty="0">
                          <a:solidFill>
                            <a:srgbClr val="000000"/>
                          </a:solidFill>
                          <a:effectLst/>
                          <a:latin typeface="Arial" panose="020B0604020202020204" pitchFamily="34" charset="0"/>
                          <a:cs typeface="Arial" panose="020B0604020202020204" pitchFamily="34" charset="0"/>
                        </a:rPr>
                        <a:t>-102.101</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-5,3%</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dirty="0">
                          <a:solidFill>
                            <a:srgbClr val="000000"/>
                          </a:solidFill>
                          <a:effectLst/>
                          <a:latin typeface="Arial" panose="020B0604020202020204" pitchFamily="34" charset="0"/>
                          <a:cs typeface="Arial" panose="020B0604020202020204" pitchFamily="34" charset="0"/>
                        </a:rPr>
                        <a:t>2.895.851,0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2,51%</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72.729,3</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3,8%</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3,6%</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extLst>
                  <a:ext uri="{0D108BD9-81ED-4DB2-BD59-A6C34878D82A}">
                    <a16:rowId xmlns:a16="http://schemas.microsoft.com/office/drawing/2014/main" val="2345860312"/>
                  </a:ext>
                </a:extLst>
              </a:tr>
              <a:tr h="260239">
                <a:tc>
                  <a:txBody>
                    <a:bodyPr/>
                    <a:lstStyle/>
                    <a:p>
                      <a:pPr algn="r" fontAlgn="b"/>
                      <a:r>
                        <a:rPr lang="de-DE" sz="1200" b="0" u="none" strike="noStrike" dirty="0">
                          <a:solidFill>
                            <a:srgbClr val="000000"/>
                          </a:solidFill>
                          <a:effectLst/>
                          <a:latin typeface="Arial" panose="020B0604020202020204" pitchFamily="34" charset="0"/>
                          <a:cs typeface="Arial" panose="020B0604020202020204" pitchFamily="34" charset="0"/>
                        </a:rPr>
                        <a:t>4</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l" fontAlgn="b"/>
                      <a:r>
                        <a:rPr lang="de-DE" sz="1200" b="0" u="none" strike="noStrike" dirty="0">
                          <a:solidFill>
                            <a:srgbClr val="000000"/>
                          </a:solidFill>
                          <a:effectLst/>
                          <a:latin typeface="Arial" panose="020B0604020202020204" pitchFamily="34" charset="0"/>
                          <a:cs typeface="Arial" panose="020B0604020202020204" pitchFamily="34" charset="0"/>
                        </a:rPr>
                        <a:t>JAP</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1.578.013</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1.868.453</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-290.440</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-18,4%</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10.547.657,0</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0,90%</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95.245,3</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6,0%</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5,1%</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extLst>
                  <a:ext uri="{0D108BD9-81ED-4DB2-BD59-A6C34878D82A}">
                    <a16:rowId xmlns:a16="http://schemas.microsoft.com/office/drawing/2014/main" val="3413886208"/>
                  </a:ext>
                </a:extLst>
              </a:tr>
              <a:tr h="260239">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7</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l" fontAlgn="b"/>
                      <a:r>
                        <a:rPr lang="de-DE" sz="1200" b="0" u="none" strike="noStrike" dirty="0">
                          <a:solidFill>
                            <a:srgbClr val="000000"/>
                          </a:solidFill>
                          <a:effectLst/>
                          <a:latin typeface="Arial" panose="020B0604020202020204" pitchFamily="34" charset="0"/>
                          <a:cs typeface="Arial" panose="020B0604020202020204" pitchFamily="34" charset="0"/>
                        </a:rPr>
                        <a:t>ITA</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981.621</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1.141.697</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-160.076</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-16,3%</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3.168.810,0</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3,86%</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122.411,1</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12,5%</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10,7%</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extLst>
                  <a:ext uri="{0D108BD9-81ED-4DB2-BD59-A6C34878D82A}">
                    <a16:rowId xmlns:a16="http://schemas.microsoft.com/office/drawing/2014/main" val="2539027315"/>
                  </a:ext>
                </a:extLst>
              </a:tr>
              <a:tr h="260239">
                <a:tc>
                  <a:txBody>
                    <a:bodyPr/>
                    <a:lstStyle/>
                    <a:p>
                      <a:pPr algn="r" fontAlgn="b"/>
                      <a:r>
                        <a:rPr lang="de-DE" sz="1200" b="0" u="none" strike="noStrike" dirty="0">
                          <a:solidFill>
                            <a:srgbClr val="000000"/>
                          </a:solidFill>
                          <a:effectLst/>
                          <a:latin typeface="Arial" panose="020B0604020202020204" pitchFamily="34" charset="0"/>
                          <a:cs typeface="Arial" panose="020B0604020202020204" pitchFamily="34" charset="0"/>
                        </a:rPr>
                        <a:t>24</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l" fontAlgn="b"/>
                      <a:r>
                        <a:rPr lang="de-DE" sz="1200" b="0" u="none" strike="noStrike" dirty="0">
                          <a:solidFill>
                            <a:srgbClr val="000000"/>
                          </a:solidFill>
                          <a:effectLst/>
                          <a:latin typeface="Arial" panose="020B0604020202020204" pitchFamily="34" charset="0"/>
                          <a:cs typeface="Arial" panose="020B0604020202020204" pitchFamily="34" charset="0"/>
                        </a:rPr>
                        <a:t>AT</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233.619</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248.692</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-15.073</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-6,5%</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400.293,0</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2,99%</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11.956,8</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5,1%</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dirty="0">
                          <a:solidFill>
                            <a:srgbClr val="000000"/>
                          </a:solidFill>
                          <a:effectLst/>
                          <a:latin typeface="Arial" panose="020B0604020202020204" pitchFamily="34" charset="0"/>
                          <a:cs typeface="Arial" panose="020B0604020202020204" pitchFamily="34" charset="0"/>
                        </a:rPr>
                        <a:t>4,8%</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0" marB="0" anchor="ctr"/>
                </a:tc>
                <a:extLst>
                  <a:ext uri="{0D108BD9-81ED-4DB2-BD59-A6C34878D82A}">
                    <a16:rowId xmlns:a16="http://schemas.microsoft.com/office/drawing/2014/main" val="637244990"/>
                  </a:ext>
                </a:extLst>
              </a:tr>
              <a:tr h="65060">
                <a:tc>
                  <a:txBody>
                    <a:bodyPr/>
                    <a:lstStyle/>
                    <a:p>
                      <a:pPr algn="l" fontAlgn="b"/>
                      <a:endParaRPr lang="de-DE" sz="3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0" marB="0" anchor="ctr">
                    <a:noFill/>
                  </a:tcPr>
                </a:tc>
                <a:tc>
                  <a:txBody>
                    <a:bodyPr/>
                    <a:lstStyle/>
                    <a:p>
                      <a:pPr algn="l" fontAlgn="b"/>
                      <a:endParaRPr lang="de-DE" sz="3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0" marB="0" anchor="ctr">
                    <a:noFill/>
                  </a:tcPr>
                </a:tc>
                <a:tc>
                  <a:txBody>
                    <a:bodyPr/>
                    <a:lstStyle/>
                    <a:p>
                      <a:pPr algn="l" fontAlgn="b"/>
                      <a:endParaRPr lang="de-DE" sz="3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0" marB="0" anchor="ctr">
                    <a:noFill/>
                  </a:tcPr>
                </a:tc>
                <a:tc>
                  <a:txBody>
                    <a:bodyPr/>
                    <a:lstStyle/>
                    <a:p>
                      <a:pPr algn="l" fontAlgn="b"/>
                      <a:endParaRPr lang="de-DE" sz="3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0" marB="0" anchor="ctr">
                    <a:noFill/>
                  </a:tcPr>
                </a:tc>
                <a:tc>
                  <a:txBody>
                    <a:bodyPr/>
                    <a:lstStyle/>
                    <a:p>
                      <a:pPr algn="l" fontAlgn="b"/>
                      <a:endParaRPr lang="de-DE" sz="3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0" marB="0" anchor="ctr">
                    <a:noFill/>
                  </a:tcPr>
                </a:tc>
                <a:tc>
                  <a:txBody>
                    <a:bodyPr/>
                    <a:lstStyle/>
                    <a:p>
                      <a:pPr algn="l" fontAlgn="b"/>
                      <a:endParaRPr lang="de-DE" sz="3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0" marB="0" anchor="ctr">
                    <a:noFill/>
                  </a:tcPr>
                </a:tc>
                <a:tc>
                  <a:txBody>
                    <a:bodyPr/>
                    <a:lstStyle/>
                    <a:p>
                      <a:pPr algn="l" fontAlgn="b"/>
                      <a:endParaRPr lang="de-DE" sz="3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0" marB="0" anchor="ctr">
                    <a:noFill/>
                  </a:tcPr>
                </a:tc>
                <a:tc>
                  <a:txBody>
                    <a:bodyPr/>
                    <a:lstStyle/>
                    <a:p>
                      <a:pPr algn="l" fontAlgn="b"/>
                      <a:endParaRPr lang="de-DE" sz="3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0" marB="0" anchor="ctr">
                    <a:noFill/>
                  </a:tcPr>
                </a:tc>
                <a:tc>
                  <a:txBody>
                    <a:bodyPr/>
                    <a:lstStyle/>
                    <a:p>
                      <a:pPr algn="l" fontAlgn="b"/>
                      <a:endParaRPr lang="de-DE" sz="3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0" marB="0" anchor="ctr">
                    <a:noFill/>
                  </a:tcPr>
                </a:tc>
                <a:tc>
                  <a:txBody>
                    <a:bodyPr/>
                    <a:lstStyle/>
                    <a:p>
                      <a:pPr algn="l" fontAlgn="b"/>
                      <a:endParaRPr lang="de-DE" sz="3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0" marB="0" anchor="ctr">
                    <a:noFill/>
                  </a:tcPr>
                </a:tc>
                <a:tc>
                  <a:txBody>
                    <a:bodyPr/>
                    <a:lstStyle/>
                    <a:p>
                      <a:pPr algn="l" fontAlgn="b"/>
                      <a:endParaRPr lang="de-DE" sz="3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0" marB="0" anchor="ctr">
                    <a:noFill/>
                  </a:tcPr>
                </a:tc>
                <a:extLst>
                  <a:ext uri="{0D108BD9-81ED-4DB2-BD59-A6C34878D82A}">
                    <a16:rowId xmlns:a16="http://schemas.microsoft.com/office/drawing/2014/main" val="3345224135"/>
                  </a:ext>
                </a:extLst>
              </a:tr>
              <a:tr h="520477">
                <a:tc>
                  <a:txBody>
                    <a:bodyPr/>
                    <a:lstStyle/>
                    <a:p>
                      <a:pPr algn="ctr" fontAlgn="b"/>
                      <a:r>
                        <a:rPr lang="de-DE" sz="1200" b="1" u="none" strike="noStrike" dirty="0">
                          <a:solidFill>
                            <a:srgbClr val="FFFFFF"/>
                          </a:solidFill>
                          <a:effectLst/>
                          <a:latin typeface="Arial" panose="020B0604020202020204" pitchFamily="34" charset="0"/>
                          <a:cs typeface="Arial" panose="020B0604020202020204" pitchFamily="34" charset="0"/>
                        </a:rPr>
                        <a:t>Mio. </a:t>
                      </a:r>
                      <a:r>
                        <a:rPr lang="de-DE" sz="1200" b="1" u="none" strike="noStrike" dirty="0" err="1">
                          <a:solidFill>
                            <a:srgbClr val="FFFFFF"/>
                          </a:solidFill>
                          <a:effectLst/>
                          <a:latin typeface="Arial" panose="020B0604020202020204" pitchFamily="34" charset="0"/>
                          <a:cs typeface="Arial" panose="020B0604020202020204" pitchFamily="34" charset="0"/>
                        </a:rPr>
                        <a:t>Einw</a:t>
                      </a:r>
                      <a:r>
                        <a:rPr lang="de-DE" sz="1200" b="1" u="none" strike="noStrike" dirty="0">
                          <a:solidFill>
                            <a:srgbClr val="FFFFFF"/>
                          </a:solidFill>
                          <a:effectLst/>
                          <a:latin typeface="Arial" panose="020B0604020202020204" pitchFamily="34" charset="0"/>
                          <a:cs typeface="Arial" panose="020B0604020202020204" pitchFamily="34" charset="0"/>
                        </a:rPr>
                        <a:t>.</a:t>
                      </a:r>
                      <a:endParaRPr lang="de-DE" sz="1200" b="1" i="0" u="none" strike="noStrike" dirty="0">
                        <a:solidFill>
                          <a:srgbClr val="FFFFFF"/>
                        </a:solidFill>
                        <a:effectLst/>
                        <a:latin typeface="Arial" panose="020B0604020202020204" pitchFamily="34" charset="0"/>
                        <a:cs typeface="Arial" panose="020B0604020202020204" pitchFamily="34" charset="0"/>
                      </a:endParaRPr>
                    </a:p>
                  </a:txBody>
                  <a:tcPr marL="36000" marR="36000" marT="0" marB="0" anchor="ctr">
                    <a:solidFill>
                      <a:srgbClr val="007F32"/>
                    </a:solidFill>
                  </a:tcPr>
                </a:tc>
                <a:tc>
                  <a:txBody>
                    <a:bodyPr/>
                    <a:lstStyle/>
                    <a:p>
                      <a:pPr algn="ctr" fontAlgn="b"/>
                      <a:r>
                        <a:rPr lang="de-DE" sz="1200" b="1" u="none" strike="noStrike" dirty="0">
                          <a:solidFill>
                            <a:srgbClr val="FFFFFF"/>
                          </a:solidFill>
                          <a:effectLst/>
                          <a:latin typeface="Arial" panose="020B0604020202020204" pitchFamily="34" charset="0"/>
                          <a:cs typeface="Arial" panose="020B0604020202020204" pitchFamily="34" charset="0"/>
                        </a:rPr>
                        <a:t>Land</a:t>
                      </a:r>
                      <a:endParaRPr lang="de-DE" sz="1200" b="1" i="0" u="none" strike="noStrike" dirty="0">
                        <a:solidFill>
                          <a:srgbClr val="FFFFFF"/>
                        </a:solidFill>
                        <a:effectLst/>
                        <a:latin typeface="Arial" panose="020B0604020202020204" pitchFamily="34" charset="0"/>
                        <a:cs typeface="Arial" panose="020B0604020202020204" pitchFamily="34" charset="0"/>
                      </a:endParaRPr>
                    </a:p>
                  </a:txBody>
                  <a:tcPr marL="36000" marR="36000" marT="0" marB="0" anchor="ctr">
                    <a:solidFill>
                      <a:srgbClr val="007F32"/>
                    </a:solidFill>
                  </a:tcPr>
                </a:tc>
                <a:tc>
                  <a:txBody>
                    <a:bodyPr/>
                    <a:lstStyle/>
                    <a:p>
                      <a:pPr algn="ctr" fontAlgn="b"/>
                      <a:r>
                        <a:rPr lang="de-DE" sz="1200" b="1" u="none" strike="noStrike" dirty="0">
                          <a:solidFill>
                            <a:srgbClr val="FFFFFF"/>
                          </a:solidFill>
                          <a:effectLst/>
                          <a:latin typeface="Arial" panose="020B0604020202020204" pitchFamily="34" charset="0"/>
                          <a:cs typeface="Arial" panose="020B0604020202020204" pitchFamily="34" charset="0"/>
                        </a:rPr>
                        <a:t>Staats­einnahmen</a:t>
                      </a:r>
                      <a:endParaRPr lang="de-DE" sz="1200" b="1" i="0" u="none" strike="noStrike" dirty="0">
                        <a:solidFill>
                          <a:srgbClr val="FFFFFF"/>
                        </a:solidFill>
                        <a:effectLst/>
                        <a:latin typeface="Arial" panose="020B0604020202020204" pitchFamily="34" charset="0"/>
                        <a:cs typeface="Arial" panose="020B0604020202020204" pitchFamily="34" charset="0"/>
                      </a:endParaRPr>
                    </a:p>
                  </a:txBody>
                  <a:tcPr marL="36000" marR="36000" marT="0" marB="0" anchor="ctr">
                    <a:solidFill>
                      <a:srgbClr val="007F32"/>
                    </a:solidFill>
                  </a:tcPr>
                </a:tc>
                <a:tc>
                  <a:txBody>
                    <a:bodyPr/>
                    <a:lstStyle/>
                    <a:p>
                      <a:pPr algn="ctr" fontAlgn="b"/>
                      <a:r>
                        <a:rPr lang="de-DE" sz="1200" b="1" u="none" strike="noStrike" dirty="0">
                          <a:solidFill>
                            <a:srgbClr val="FFFFFF"/>
                          </a:solidFill>
                          <a:effectLst/>
                          <a:latin typeface="Arial" panose="020B0604020202020204" pitchFamily="34" charset="0"/>
                          <a:cs typeface="Arial" panose="020B0604020202020204" pitchFamily="34" charset="0"/>
                        </a:rPr>
                        <a:t>Staats­ausgaben</a:t>
                      </a:r>
                      <a:endParaRPr lang="de-DE" sz="1200" b="1" i="0" u="none" strike="noStrike" dirty="0">
                        <a:solidFill>
                          <a:srgbClr val="FFFFFF"/>
                        </a:solidFill>
                        <a:effectLst/>
                        <a:latin typeface="Arial" panose="020B0604020202020204" pitchFamily="34" charset="0"/>
                        <a:cs typeface="Arial" panose="020B0604020202020204" pitchFamily="34" charset="0"/>
                      </a:endParaRPr>
                    </a:p>
                  </a:txBody>
                  <a:tcPr marL="36000" marR="36000" marT="0" marB="0" anchor="ctr">
                    <a:solidFill>
                      <a:srgbClr val="007F32"/>
                    </a:solidFill>
                  </a:tcPr>
                </a:tc>
                <a:tc>
                  <a:txBody>
                    <a:bodyPr/>
                    <a:lstStyle/>
                    <a:p>
                      <a:pPr algn="ctr" fontAlgn="b"/>
                      <a:r>
                        <a:rPr lang="de-DE" sz="1200" b="1" u="none" strike="noStrike" dirty="0">
                          <a:solidFill>
                            <a:srgbClr val="FFFFFF"/>
                          </a:solidFill>
                          <a:effectLst/>
                          <a:latin typeface="Arial" panose="020B0604020202020204" pitchFamily="34" charset="0"/>
                          <a:cs typeface="Arial" panose="020B0604020202020204" pitchFamily="34" charset="0"/>
                        </a:rPr>
                        <a:t>Defizit / Überschuss</a:t>
                      </a:r>
                      <a:endParaRPr lang="de-DE" sz="1200" b="1" i="0" u="none" strike="noStrike" dirty="0">
                        <a:solidFill>
                          <a:srgbClr val="FFFFFF"/>
                        </a:solidFill>
                        <a:effectLst/>
                        <a:latin typeface="Arial" panose="020B0604020202020204" pitchFamily="34" charset="0"/>
                        <a:cs typeface="Arial" panose="020B0604020202020204" pitchFamily="34" charset="0"/>
                      </a:endParaRPr>
                    </a:p>
                  </a:txBody>
                  <a:tcPr marL="36000" marR="36000" marT="0" marB="0" anchor="ctr">
                    <a:solidFill>
                      <a:srgbClr val="007F32"/>
                    </a:solidFill>
                  </a:tcPr>
                </a:tc>
                <a:tc>
                  <a:txBody>
                    <a:bodyPr/>
                    <a:lstStyle/>
                    <a:p>
                      <a:pPr algn="ctr" fontAlgn="b"/>
                      <a:r>
                        <a:rPr lang="de-DE" sz="1200" b="1" u="none" strike="noStrike" dirty="0">
                          <a:solidFill>
                            <a:srgbClr val="FFFFFF"/>
                          </a:solidFill>
                          <a:effectLst/>
                          <a:latin typeface="Arial" panose="020B0604020202020204" pitchFamily="34" charset="0"/>
                          <a:cs typeface="Arial" panose="020B0604020202020204" pitchFamily="34" charset="0"/>
                        </a:rPr>
                        <a:t>Defizit %</a:t>
                      </a:r>
                      <a:endParaRPr lang="de-DE" sz="1200" b="1" i="0" u="none" strike="noStrike" dirty="0">
                        <a:solidFill>
                          <a:srgbClr val="FFFFFF"/>
                        </a:solidFill>
                        <a:effectLst/>
                        <a:latin typeface="Arial" panose="020B0604020202020204" pitchFamily="34" charset="0"/>
                        <a:cs typeface="Arial" panose="020B0604020202020204" pitchFamily="34" charset="0"/>
                      </a:endParaRPr>
                    </a:p>
                  </a:txBody>
                  <a:tcPr marL="36000" marR="36000" marT="0" marB="0" anchor="ctr">
                    <a:solidFill>
                      <a:srgbClr val="007F32"/>
                    </a:solidFill>
                  </a:tcPr>
                </a:tc>
                <a:tc>
                  <a:txBody>
                    <a:bodyPr/>
                    <a:lstStyle/>
                    <a:p>
                      <a:pPr algn="ctr" fontAlgn="b"/>
                      <a:r>
                        <a:rPr lang="de-DE" sz="1200" b="1" u="none" strike="noStrike" dirty="0">
                          <a:solidFill>
                            <a:srgbClr val="FFFFFF"/>
                          </a:solidFill>
                          <a:effectLst/>
                          <a:latin typeface="Arial" panose="020B0604020202020204" pitchFamily="34" charset="0"/>
                          <a:cs typeface="Arial" panose="020B0604020202020204" pitchFamily="34" charset="0"/>
                        </a:rPr>
                        <a:t>Schulden</a:t>
                      </a:r>
                      <a:endParaRPr lang="de-DE" sz="1200" b="1" i="0" u="none" strike="noStrike" dirty="0">
                        <a:solidFill>
                          <a:srgbClr val="FFFFFF"/>
                        </a:solidFill>
                        <a:effectLst/>
                        <a:latin typeface="Arial" panose="020B0604020202020204" pitchFamily="34" charset="0"/>
                        <a:cs typeface="Arial" panose="020B0604020202020204" pitchFamily="34" charset="0"/>
                      </a:endParaRPr>
                    </a:p>
                  </a:txBody>
                  <a:tcPr marL="36000" marR="36000" marT="0" marB="0" anchor="ctr">
                    <a:solidFill>
                      <a:srgbClr val="007F32"/>
                    </a:solidFill>
                  </a:tcPr>
                </a:tc>
                <a:tc>
                  <a:txBody>
                    <a:bodyPr/>
                    <a:lstStyle/>
                    <a:p>
                      <a:pPr algn="ctr" fontAlgn="b"/>
                      <a:r>
                        <a:rPr lang="de-DE" sz="1200" b="1" u="none" strike="noStrike" dirty="0">
                          <a:solidFill>
                            <a:srgbClr val="FFFFFF"/>
                          </a:solidFill>
                          <a:effectLst/>
                          <a:latin typeface="Arial" panose="020B0604020202020204" pitchFamily="34" charset="0"/>
                          <a:cs typeface="Arial" panose="020B0604020202020204" pitchFamily="34" charset="0"/>
                        </a:rPr>
                        <a:t>10-J-Zins</a:t>
                      </a:r>
                      <a:endParaRPr lang="de-DE" sz="1200" b="1" i="0" u="none" strike="noStrike" dirty="0">
                        <a:solidFill>
                          <a:srgbClr val="FFFFFF"/>
                        </a:solidFill>
                        <a:effectLst/>
                        <a:latin typeface="Arial" panose="020B0604020202020204" pitchFamily="34" charset="0"/>
                        <a:cs typeface="Arial" panose="020B0604020202020204" pitchFamily="34" charset="0"/>
                      </a:endParaRPr>
                    </a:p>
                  </a:txBody>
                  <a:tcPr marL="36000" marR="36000" marT="0" marB="0" anchor="ctr">
                    <a:solidFill>
                      <a:srgbClr val="007F32"/>
                    </a:solidFill>
                  </a:tcPr>
                </a:tc>
                <a:tc>
                  <a:txBody>
                    <a:bodyPr/>
                    <a:lstStyle/>
                    <a:p>
                      <a:pPr algn="ctr" fontAlgn="b"/>
                      <a:r>
                        <a:rPr lang="de-DE" sz="1200" b="1" u="none" strike="noStrike" dirty="0">
                          <a:solidFill>
                            <a:srgbClr val="FFFFFF"/>
                          </a:solidFill>
                          <a:effectLst/>
                          <a:latin typeface="Arial" panose="020B0604020202020204" pitchFamily="34" charset="0"/>
                          <a:cs typeface="Arial" panose="020B0604020202020204" pitchFamily="34" charset="0"/>
                        </a:rPr>
                        <a:t>theor. Zinslast</a:t>
                      </a:r>
                      <a:endParaRPr lang="de-DE" sz="1200" b="1" i="0" u="none" strike="noStrike" dirty="0">
                        <a:solidFill>
                          <a:srgbClr val="FFFFFF"/>
                        </a:solidFill>
                        <a:effectLst/>
                        <a:latin typeface="Arial" panose="020B0604020202020204" pitchFamily="34" charset="0"/>
                        <a:cs typeface="Arial" panose="020B0604020202020204" pitchFamily="34" charset="0"/>
                      </a:endParaRPr>
                    </a:p>
                  </a:txBody>
                  <a:tcPr marL="36000" marR="36000" marT="0" marB="0" anchor="ctr">
                    <a:solidFill>
                      <a:srgbClr val="007F32"/>
                    </a:solidFill>
                  </a:tcPr>
                </a:tc>
                <a:tc>
                  <a:txBody>
                    <a:bodyPr/>
                    <a:lstStyle/>
                    <a:p>
                      <a:pPr algn="ctr" fontAlgn="b"/>
                      <a:r>
                        <a:rPr lang="de-DE" sz="1200" b="1" u="none" strike="noStrike" dirty="0">
                          <a:solidFill>
                            <a:srgbClr val="FFFFFF"/>
                          </a:solidFill>
                          <a:effectLst/>
                          <a:latin typeface="Arial" panose="020B0604020202020204" pitchFamily="34" charset="0"/>
                          <a:cs typeface="Arial" panose="020B0604020202020204" pitchFamily="34" charset="0"/>
                        </a:rPr>
                        <a:t>Anteil </a:t>
                      </a:r>
                      <a:r>
                        <a:rPr lang="de-DE" sz="1200" b="1" u="none" strike="noStrike" dirty="0" err="1">
                          <a:solidFill>
                            <a:srgbClr val="FFFFFF"/>
                          </a:solidFill>
                          <a:effectLst/>
                          <a:latin typeface="Arial" panose="020B0604020202020204" pitchFamily="34" charset="0"/>
                          <a:cs typeface="Arial" panose="020B0604020202020204" pitchFamily="34" charset="0"/>
                        </a:rPr>
                        <a:t>Einn</a:t>
                      </a:r>
                      <a:r>
                        <a:rPr lang="de-DE" sz="1200" b="1" u="none" strike="noStrike" dirty="0">
                          <a:solidFill>
                            <a:srgbClr val="FFFFFF"/>
                          </a:solidFill>
                          <a:effectLst/>
                          <a:latin typeface="Arial" panose="020B0604020202020204" pitchFamily="34" charset="0"/>
                          <a:cs typeface="Arial" panose="020B0604020202020204" pitchFamily="34" charset="0"/>
                        </a:rPr>
                        <a:t>.</a:t>
                      </a:r>
                      <a:endParaRPr lang="de-DE" sz="1200" b="1" i="0" u="none" strike="noStrike" dirty="0">
                        <a:solidFill>
                          <a:srgbClr val="FFFFFF"/>
                        </a:solidFill>
                        <a:effectLst/>
                        <a:latin typeface="Arial" panose="020B0604020202020204" pitchFamily="34" charset="0"/>
                        <a:cs typeface="Arial" panose="020B0604020202020204" pitchFamily="34" charset="0"/>
                      </a:endParaRPr>
                    </a:p>
                  </a:txBody>
                  <a:tcPr marL="36000" marR="36000" marT="0" marB="0" anchor="ctr">
                    <a:solidFill>
                      <a:srgbClr val="007F32"/>
                    </a:solidFill>
                  </a:tcPr>
                </a:tc>
                <a:tc>
                  <a:txBody>
                    <a:bodyPr/>
                    <a:lstStyle/>
                    <a:p>
                      <a:pPr algn="ctr" fontAlgn="b"/>
                      <a:r>
                        <a:rPr lang="de-DE" sz="1200" b="1" u="none" strike="noStrike" dirty="0">
                          <a:solidFill>
                            <a:srgbClr val="FFFFFF"/>
                          </a:solidFill>
                          <a:effectLst/>
                          <a:latin typeface="Arial" panose="020B0604020202020204" pitchFamily="34" charset="0"/>
                          <a:cs typeface="Arial" panose="020B0604020202020204" pitchFamily="34" charset="0"/>
                        </a:rPr>
                        <a:t>Anteil </a:t>
                      </a:r>
                      <a:r>
                        <a:rPr lang="de-DE" sz="1200" b="1" u="none" strike="noStrike" dirty="0" err="1">
                          <a:solidFill>
                            <a:srgbClr val="FFFFFF"/>
                          </a:solidFill>
                          <a:effectLst/>
                          <a:latin typeface="Arial" panose="020B0604020202020204" pitchFamily="34" charset="0"/>
                          <a:cs typeface="Arial" panose="020B0604020202020204" pitchFamily="34" charset="0"/>
                        </a:rPr>
                        <a:t>Ausg</a:t>
                      </a:r>
                      <a:r>
                        <a:rPr lang="de-DE" sz="1200" b="1" u="none" strike="noStrike" dirty="0">
                          <a:solidFill>
                            <a:srgbClr val="FFFFFF"/>
                          </a:solidFill>
                          <a:effectLst/>
                          <a:latin typeface="Arial" panose="020B0604020202020204" pitchFamily="34" charset="0"/>
                          <a:cs typeface="Arial" panose="020B0604020202020204" pitchFamily="34" charset="0"/>
                        </a:rPr>
                        <a:t>.</a:t>
                      </a:r>
                      <a:endParaRPr lang="de-DE" sz="1200" b="1" i="0" u="none" strike="noStrike" dirty="0">
                        <a:solidFill>
                          <a:srgbClr val="FFFFFF"/>
                        </a:solidFill>
                        <a:effectLst/>
                        <a:latin typeface="Arial" panose="020B0604020202020204" pitchFamily="34" charset="0"/>
                        <a:cs typeface="Arial" panose="020B0604020202020204" pitchFamily="34" charset="0"/>
                      </a:endParaRPr>
                    </a:p>
                  </a:txBody>
                  <a:tcPr marL="36000" marR="36000" marT="0" marB="0" anchor="ctr">
                    <a:solidFill>
                      <a:srgbClr val="007F32"/>
                    </a:solidFill>
                  </a:tcPr>
                </a:tc>
                <a:extLst>
                  <a:ext uri="{0D108BD9-81ED-4DB2-BD59-A6C34878D82A}">
                    <a16:rowId xmlns:a16="http://schemas.microsoft.com/office/drawing/2014/main" val="871704309"/>
                  </a:ext>
                </a:extLst>
              </a:tr>
              <a:tr h="260239">
                <a:tc>
                  <a:txBody>
                    <a:bodyPr/>
                    <a:lstStyle/>
                    <a:p>
                      <a:pPr algn="r" fontAlgn="b"/>
                      <a:r>
                        <a:rPr lang="de-DE" sz="1200" b="0" u="none" strike="noStrike" dirty="0">
                          <a:solidFill>
                            <a:srgbClr val="000000"/>
                          </a:solidFill>
                          <a:effectLst/>
                          <a:latin typeface="Arial" panose="020B0604020202020204" pitchFamily="34" charset="0"/>
                          <a:cs typeface="Arial" panose="020B0604020202020204" pitchFamily="34" charset="0"/>
                        </a:rPr>
                        <a:t>341,8</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l" fontAlgn="b"/>
                      <a:r>
                        <a:rPr lang="de-DE" sz="1200" b="0" u="none" strike="noStrike" dirty="0">
                          <a:solidFill>
                            <a:srgbClr val="000000"/>
                          </a:solidFill>
                          <a:effectLst/>
                          <a:latin typeface="Arial" panose="020B0604020202020204" pitchFamily="34" charset="0"/>
                          <a:cs typeface="Arial" panose="020B0604020202020204" pitchFamily="34" charset="0"/>
                        </a:rPr>
                        <a:t>USA</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24.247</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27.007</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-2.761</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-11,4%</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100.773</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4,50%</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4.534,8</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dirty="0">
                          <a:solidFill>
                            <a:srgbClr val="000000"/>
                          </a:solidFill>
                          <a:effectLst/>
                          <a:latin typeface="Arial" panose="020B0604020202020204" pitchFamily="34" charset="0"/>
                          <a:cs typeface="Arial" panose="020B0604020202020204" pitchFamily="34" charset="0"/>
                        </a:rPr>
                        <a:t>18,7%</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dirty="0">
                          <a:solidFill>
                            <a:srgbClr val="000000"/>
                          </a:solidFill>
                          <a:effectLst/>
                          <a:latin typeface="Arial" panose="020B0604020202020204" pitchFamily="34" charset="0"/>
                          <a:cs typeface="Arial" panose="020B0604020202020204" pitchFamily="34" charset="0"/>
                        </a:rPr>
                        <a:t>16,8%</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0" marB="0" anchor="ctr"/>
                </a:tc>
                <a:extLst>
                  <a:ext uri="{0D108BD9-81ED-4DB2-BD59-A6C34878D82A}">
                    <a16:rowId xmlns:a16="http://schemas.microsoft.com/office/drawing/2014/main" val="326065581"/>
                  </a:ext>
                </a:extLst>
              </a:tr>
              <a:tr h="260239">
                <a:tc>
                  <a:txBody>
                    <a:bodyPr/>
                    <a:lstStyle/>
                    <a:p>
                      <a:pPr algn="r" fontAlgn="b"/>
                      <a:r>
                        <a:rPr lang="de-DE" sz="1200" b="0" u="none" strike="noStrike" dirty="0">
                          <a:solidFill>
                            <a:srgbClr val="000000"/>
                          </a:solidFill>
                          <a:effectLst/>
                          <a:latin typeface="Arial" panose="020B0604020202020204" pitchFamily="34" charset="0"/>
                          <a:cs typeface="Arial" panose="020B0604020202020204" pitchFamily="34" charset="0"/>
                        </a:rPr>
                        <a:t>83,3</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l" fontAlgn="b"/>
                      <a:r>
                        <a:rPr lang="de-DE" sz="1200" b="0" u="none" strike="noStrike" dirty="0">
                          <a:solidFill>
                            <a:srgbClr val="000000"/>
                          </a:solidFill>
                          <a:effectLst/>
                          <a:latin typeface="Arial" panose="020B0604020202020204" pitchFamily="34" charset="0"/>
                          <a:cs typeface="Arial" panose="020B0604020202020204" pitchFamily="34" charset="0"/>
                        </a:rPr>
                        <a:t>DEU</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23.043</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24.269</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-1.226</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-5,3%</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34.766</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2,51%</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873,2</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3,8%</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3,6%</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extLst>
                  <a:ext uri="{0D108BD9-81ED-4DB2-BD59-A6C34878D82A}">
                    <a16:rowId xmlns:a16="http://schemas.microsoft.com/office/drawing/2014/main" val="1444038264"/>
                  </a:ext>
                </a:extLst>
              </a:tr>
              <a:tr h="260239">
                <a:tc>
                  <a:txBody>
                    <a:bodyPr/>
                    <a:lstStyle/>
                    <a:p>
                      <a:pPr algn="r" fontAlgn="b"/>
                      <a:r>
                        <a:rPr lang="de-DE" sz="1200" b="0" u="none" strike="noStrike" dirty="0">
                          <a:solidFill>
                            <a:srgbClr val="000000"/>
                          </a:solidFill>
                          <a:effectLst/>
                          <a:latin typeface="Arial" panose="020B0604020202020204" pitchFamily="34" charset="0"/>
                          <a:cs typeface="Arial" panose="020B0604020202020204" pitchFamily="34" charset="0"/>
                        </a:rPr>
                        <a:t>123,3</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l" fontAlgn="b"/>
                      <a:r>
                        <a:rPr lang="de-DE" sz="1200" b="0" u="none" strike="noStrike" dirty="0">
                          <a:solidFill>
                            <a:srgbClr val="000000"/>
                          </a:solidFill>
                          <a:effectLst/>
                          <a:latin typeface="Arial" panose="020B0604020202020204" pitchFamily="34" charset="0"/>
                          <a:cs typeface="Arial" panose="020B0604020202020204" pitchFamily="34" charset="0"/>
                        </a:rPr>
                        <a:t>JAP</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12.798</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15.154</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-2.356</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-18,4%</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85.545</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0,90%</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772,5</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6,0%</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5,1%</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extLst>
                  <a:ext uri="{0D108BD9-81ED-4DB2-BD59-A6C34878D82A}">
                    <a16:rowId xmlns:a16="http://schemas.microsoft.com/office/drawing/2014/main" val="1836790516"/>
                  </a:ext>
                </a:extLst>
              </a:tr>
              <a:tr h="260239">
                <a:tc>
                  <a:txBody>
                    <a:bodyPr/>
                    <a:lstStyle/>
                    <a:p>
                      <a:pPr algn="r" fontAlgn="b"/>
                      <a:r>
                        <a:rPr lang="de-DE" sz="1200" b="0" u="none" strike="noStrike" dirty="0">
                          <a:solidFill>
                            <a:srgbClr val="000000"/>
                          </a:solidFill>
                          <a:effectLst/>
                          <a:latin typeface="Arial" panose="020B0604020202020204" pitchFamily="34" charset="0"/>
                          <a:cs typeface="Arial" panose="020B0604020202020204" pitchFamily="34" charset="0"/>
                        </a:rPr>
                        <a:t>58,9</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l" fontAlgn="b"/>
                      <a:r>
                        <a:rPr lang="de-DE" sz="1200" b="0" u="none" strike="noStrike" dirty="0">
                          <a:solidFill>
                            <a:srgbClr val="000000"/>
                          </a:solidFill>
                          <a:effectLst/>
                          <a:latin typeface="Arial" panose="020B0604020202020204" pitchFamily="34" charset="0"/>
                          <a:cs typeface="Arial" panose="020B0604020202020204" pitchFamily="34" charset="0"/>
                        </a:rPr>
                        <a:t>ITA</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16.674</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19.393</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-2.719</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-16,3%</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dirty="0">
                          <a:solidFill>
                            <a:srgbClr val="000000"/>
                          </a:solidFill>
                          <a:effectLst/>
                          <a:latin typeface="Arial" panose="020B0604020202020204" pitchFamily="34" charset="0"/>
                          <a:cs typeface="Arial" panose="020B0604020202020204" pitchFamily="34" charset="0"/>
                        </a:rPr>
                        <a:t>53.827</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3,86%</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2.079,3</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12,5%</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10,7%</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extLst>
                  <a:ext uri="{0D108BD9-81ED-4DB2-BD59-A6C34878D82A}">
                    <a16:rowId xmlns:a16="http://schemas.microsoft.com/office/drawing/2014/main" val="2640228940"/>
                  </a:ext>
                </a:extLst>
              </a:tr>
              <a:tr h="260239">
                <a:tc>
                  <a:txBody>
                    <a:bodyPr/>
                    <a:lstStyle/>
                    <a:p>
                      <a:pPr algn="r" fontAlgn="b"/>
                      <a:r>
                        <a:rPr lang="de-DE" sz="1200" b="0" u="none" strike="noStrike" dirty="0">
                          <a:solidFill>
                            <a:srgbClr val="000000"/>
                          </a:solidFill>
                          <a:effectLst/>
                          <a:latin typeface="Arial" panose="020B0604020202020204" pitchFamily="34" charset="0"/>
                          <a:cs typeface="Arial" panose="020B0604020202020204" pitchFamily="34" charset="0"/>
                        </a:rPr>
                        <a:t>9,1</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l" fontAlgn="b"/>
                      <a:r>
                        <a:rPr lang="de-DE" sz="1200" b="0" u="none" strike="noStrike" dirty="0">
                          <a:solidFill>
                            <a:srgbClr val="000000"/>
                          </a:solidFill>
                          <a:effectLst/>
                          <a:latin typeface="Arial" panose="020B0604020202020204" pitchFamily="34" charset="0"/>
                          <a:cs typeface="Arial" panose="020B0604020202020204" pitchFamily="34" charset="0"/>
                        </a:rPr>
                        <a:t>AT</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dirty="0">
                          <a:solidFill>
                            <a:srgbClr val="000000"/>
                          </a:solidFill>
                          <a:effectLst/>
                          <a:latin typeface="Arial" panose="020B0604020202020204" pitchFamily="34" charset="0"/>
                          <a:cs typeface="Arial" panose="020B0604020202020204" pitchFamily="34" charset="0"/>
                        </a:rPr>
                        <a:t>25.616</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27.269</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-1.653</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-6,5%</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dirty="0">
                          <a:solidFill>
                            <a:srgbClr val="000000"/>
                          </a:solidFill>
                          <a:effectLst/>
                          <a:latin typeface="Arial" panose="020B0604020202020204" pitchFamily="34" charset="0"/>
                          <a:cs typeface="Arial" panose="020B0604020202020204" pitchFamily="34" charset="0"/>
                        </a:rPr>
                        <a:t>43.892</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2,99%</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1.311,0</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a:solidFill>
                            <a:srgbClr val="000000"/>
                          </a:solidFill>
                          <a:effectLst/>
                          <a:latin typeface="Arial" panose="020B0604020202020204" pitchFamily="34" charset="0"/>
                          <a:cs typeface="Arial" panose="020B0604020202020204" pitchFamily="34" charset="0"/>
                        </a:rPr>
                        <a:t>5,1%</a:t>
                      </a:r>
                      <a:endParaRPr lang="de-DE" sz="1200" b="0" i="0" u="none" strike="noStrike">
                        <a:solidFill>
                          <a:srgbClr val="000000"/>
                        </a:solidFill>
                        <a:effectLst/>
                        <a:latin typeface="Arial" panose="020B0604020202020204" pitchFamily="34" charset="0"/>
                        <a:cs typeface="Arial" panose="020B0604020202020204" pitchFamily="34" charset="0"/>
                      </a:endParaRPr>
                    </a:p>
                  </a:txBody>
                  <a:tcPr marL="36000" marR="36000" marT="0" marB="0" anchor="ctr"/>
                </a:tc>
                <a:tc>
                  <a:txBody>
                    <a:bodyPr/>
                    <a:lstStyle/>
                    <a:p>
                      <a:pPr algn="r" fontAlgn="b"/>
                      <a:r>
                        <a:rPr lang="de-DE" sz="1200" b="0" u="none" strike="noStrike" dirty="0">
                          <a:solidFill>
                            <a:srgbClr val="000000"/>
                          </a:solidFill>
                          <a:effectLst/>
                          <a:latin typeface="Arial" panose="020B0604020202020204" pitchFamily="34" charset="0"/>
                          <a:cs typeface="Arial" panose="020B0604020202020204" pitchFamily="34" charset="0"/>
                        </a:rPr>
                        <a:t>4,8%</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0" marB="0" anchor="ctr"/>
                </a:tc>
                <a:extLst>
                  <a:ext uri="{0D108BD9-81ED-4DB2-BD59-A6C34878D82A}">
                    <a16:rowId xmlns:a16="http://schemas.microsoft.com/office/drawing/2014/main" val="3339376020"/>
                  </a:ext>
                </a:extLst>
              </a:tr>
            </a:tbl>
          </a:graphicData>
        </a:graphic>
      </p:graphicFrame>
      <p:sp>
        <p:nvSpPr>
          <p:cNvPr id="5" name="Rechteck 4">
            <a:extLst>
              <a:ext uri="{FF2B5EF4-FFF2-40B4-BE49-F238E27FC236}">
                <a16:creationId xmlns:a16="http://schemas.microsoft.com/office/drawing/2014/main" id="{E71DB00A-1798-C00E-371F-D73E18A6F1A5}"/>
              </a:ext>
            </a:extLst>
          </p:cNvPr>
          <p:cNvSpPr/>
          <p:nvPr/>
        </p:nvSpPr>
        <p:spPr>
          <a:xfrm>
            <a:off x="4932364" y="4879052"/>
            <a:ext cx="3960118" cy="1769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r"/>
            <a:r>
              <a:rPr lang="de-DE" sz="700" dirty="0">
                <a:solidFill>
                  <a:srgbClr val="007F32"/>
                </a:solidFill>
              </a:rPr>
              <a:t>Quellen: Wikipedia, BMF, IMF, Staatsschuld-App, 1. Maihälfte 2024</a:t>
            </a:r>
          </a:p>
        </p:txBody>
      </p:sp>
    </p:spTree>
    <p:extLst>
      <p:ext uri="{BB962C8B-B14F-4D97-AF65-F5344CB8AC3E}">
        <p14:creationId xmlns:p14="http://schemas.microsoft.com/office/powerpoint/2010/main" val="34100276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114300"/>
            <a:ext cx="9144000" cy="2000250"/>
          </a:xfrm>
          <a:prstGeom prst="rect">
            <a:avLst/>
          </a:prstGeom>
          <a:solidFill>
            <a:srgbClr val="CAD2C2">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de-DE"/>
          </a:p>
        </p:txBody>
      </p:sp>
      <p:sp>
        <p:nvSpPr>
          <p:cNvPr id="6" name="Rechteck 5"/>
          <p:cNvSpPr/>
          <p:nvPr/>
        </p:nvSpPr>
        <p:spPr>
          <a:xfrm>
            <a:off x="0" y="1828800"/>
            <a:ext cx="9144000" cy="3314700"/>
          </a:xfrm>
          <a:prstGeom prst="rect">
            <a:avLst/>
          </a:prstGeom>
          <a:solidFill>
            <a:srgbClr val="007F32"/>
          </a:solidFill>
          <a:ln>
            <a:noFill/>
          </a:ln>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de-DE"/>
          </a:p>
        </p:txBody>
      </p:sp>
      <p:sp>
        <p:nvSpPr>
          <p:cNvPr id="7" name="Textplatzhalter 2"/>
          <p:cNvSpPr>
            <a:spLocks noGrp="1"/>
          </p:cNvSpPr>
          <p:nvPr/>
        </p:nvSpPr>
        <p:spPr>
          <a:xfrm>
            <a:off x="762780" y="0"/>
            <a:ext cx="8381220" cy="5143500"/>
          </a:xfrm>
          <a:prstGeom prst="rect">
            <a:avLst/>
          </a:prstGeom>
          <a:solidFill>
            <a:schemeClr val="bg1"/>
          </a:solidFill>
        </p:spPr>
        <p:txBody>
          <a:bodyPr vert="horz" lIns="81399" tIns="42332" rIns="81399" bIns="42332" rtlCol="0">
            <a:normAutofit/>
          </a:bodyPr>
          <a:lstStyle>
            <a:lvl1pPr marL="311045" indent="-311045" algn="l" defTabSz="829452" rtl="0" eaLnBrk="1" latinLnBrk="0" hangingPunct="1">
              <a:spcBef>
                <a:spcPct val="20000"/>
              </a:spcBef>
              <a:buClr>
                <a:srgbClr val="007F32"/>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73930" indent="-259204" algn="l" defTabSz="829452" rtl="0" eaLnBrk="1" latinLnBrk="0" hangingPunct="1">
              <a:spcBef>
                <a:spcPct val="20000"/>
              </a:spcBef>
              <a:buClr>
                <a:srgbClr val="007F32"/>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036815" indent="-207363" algn="l" defTabSz="829452"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451541"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66268"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80994"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95720"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110446"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525172"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sp>
        <p:nvSpPr>
          <p:cNvPr id="8" name="Foliennummernplatzhalter 1"/>
          <p:cNvSpPr>
            <a:spLocks noGrp="1"/>
          </p:cNvSpPr>
          <p:nvPr>
            <p:ph type="sldNum" sz="quarter" idx="12"/>
          </p:nvPr>
        </p:nvSpPr>
        <p:spPr>
          <a:xfrm>
            <a:off x="0" y="4857923"/>
            <a:ext cx="762000" cy="273269"/>
          </a:xfrm>
        </p:spPr>
        <p:txBody>
          <a:bodyPr/>
          <a:lstStyle/>
          <a:p>
            <a:fld id="{B6C39551-C563-40B7-8C76-4425B9CF0407}" type="slidenum">
              <a:rPr lang="de-DE" smtClean="0">
                <a:solidFill>
                  <a:schemeClr val="bg1"/>
                </a:solidFill>
              </a:rPr>
              <a:pPr/>
              <a:t>19</a:t>
            </a:fld>
            <a:endParaRPr lang="de-DE" dirty="0">
              <a:solidFill>
                <a:schemeClr val="bg1"/>
              </a:solidFill>
            </a:endParaRPr>
          </a:p>
        </p:txBody>
      </p:sp>
      <p:sp>
        <p:nvSpPr>
          <p:cNvPr id="4" name="TextShape 1">
            <a:extLst>
              <a:ext uri="{FF2B5EF4-FFF2-40B4-BE49-F238E27FC236}">
                <a16:creationId xmlns:a16="http://schemas.microsoft.com/office/drawing/2014/main" id="{A16CE282-DF20-665D-224C-8589C61E75FD}"/>
              </a:ext>
            </a:extLst>
          </p:cNvPr>
          <p:cNvSpPr txBox="1"/>
          <p:nvPr/>
        </p:nvSpPr>
        <p:spPr>
          <a:xfrm>
            <a:off x="971550" y="268287"/>
            <a:ext cx="7921625" cy="898525"/>
          </a:xfrm>
          <a:prstGeom prst="rect">
            <a:avLst/>
          </a:prstGeom>
          <a:noFill/>
          <a:ln>
            <a:noFill/>
          </a:ln>
        </p:spPr>
        <p:txBody>
          <a:bodyPr lIns="0" tIns="0" rIns="0" bIns="0" anchor="t"/>
          <a:lstStyle/>
          <a:p>
            <a:pPr lvl="0"/>
            <a:r>
              <a:rPr lang="de-DE" sz="3200" b="1" spc="-1" dirty="0">
                <a:solidFill>
                  <a:srgbClr val="36893B"/>
                </a:solidFill>
                <a:latin typeface="Arial"/>
              </a:rPr>
              <a:t>Steuern und Abgabenlasten weltweit</a:t>
            </a:r>
          </a:p>
          <a:p>
            <a:pPr lvl="0"/>
            <a:r>
              <a:rPr lang="de-DE" sz="2300" b="1" spc="-1" dirty="0">
                <a:solidFill>
                  <a:srgbClr val="36893B"/>
                </a:solidFill>
                <a:latin typeface="Arial"/>
              </a:rPr>
              <a:t>Ein „paar“ Prozentsätze</a:t>
            </a:r>
            <a:endParaRPr lang="de-DE" sz="2200" b="1" spc="-1" dirty="0">
              <a:solidFill>
                <a:srgbClr val="36893B"/>
              </a:solidFill>
              <a:latin typeface="Arial"/>
            </a:endParaRPr>
          </a:p>
        </p:txBody>
      </p:sp>
      <p:sp>
        <p:nvSpPr>
          <p:cNvPr id="5" name="Rechteck 4">
            <a:extLst>
              <a:ext uri="{FF2B5EF4-FFF2-40B4-BE49-F238E27FC236}">
                <a16:creationId xmlns:a16="http://schemas.microsoft.com/office/drawing/2014/main" id="{E71DB00A-1798-C00E-371F-D73E18A6F1A5}"/>
              </a:ext>
            </a:extLst>
          </p:cNvPr>
          <p:cNvSpPr/>
          <p:nvPr/>
        </p:nvSpPr>
        <p:spPr>
          <a:xfrm>
            <a:off x="4932364" y="4879052"/>
            <a:ext cx="3960118" cy="1769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r"/>
            <a:r>
              <a:rPr lang="de-DE" sz="700" dirty="0">
                <a:solidFill>
                  <a:srgbClr val="007F32"/>
                </a:solidFill>
              </a:rPr>
              <a:t>Quellen: Wikipedia, BMF, IMF, Staatsschuld-App, 1. Maihälfte 2024</a:t>
            </a:r>
          </a:p>
        </p:txBody>
      </p:sp>
      <p:graphicFrame>
        <p:nvGraphicFramePr>
          <p:cNvPr id="9" name="Tabelle 8">
            <a:extLst>
              <a:ext uri="{FF2B5EF4-FFF2-40B4-BE49-F238E27FC236}">
                <a16:creationId xmlns:a16="http://schemas.microsoft.com/office/drawing/2014/main" id="{922692A3-95D9-BF8E-87AC-F9F647643868}"/>
              </a:ext>
            </a:extLst>
          </p:cNvPr>
          <p:cNvGraphicFramePr>
            <a:graphicFrameLocks noGrp="1"/>
          </p:cNvGraphicFramePr>
          <p:nvPr>
            <p:extLst>
              <p:ext uri="{D42A27DB-BD31-4B8C-83A1-F6EECF244321}">
                <p14:modId xmlns:p14="http://schemas.microsoft.com/office/powerpoint/2010/main" val="2846098684"/>
              </p:ext>
            </p:extLst>
          </p:nvPr>
        </p:nvGraphicFramePr>
        <p:xfrm>
          <a:off x="971550" y="1166814"/>
          <a:ext cx="7921620" cy="3113185"/>
        </p:xfrm>
        <a:graphic>
          <a:graphicData uri="http://schemas.openxmlformats.org/drawingml/2006/table">
            <a:tbl>
              <a:tblPr firstRow="1" bandRow="1">
                <a:tableStyleId>{F5AB1C69-6EDB-4FF4-983F-18BD219EF322}</a:tableStyleId>
              </a:tblPr>
              <a:tblGrid>
                <a:gridCol w="1131660">
                  <a:extLst>
                    <a:ext uri="{9D8B030D-6E8A-4147-A177-3AD203B41FA5}">
                      <a16:colId xmlns:a16="http://schemas.microsoft.com/office/drawing/2014/main" val="661497529"/>
                    </a:ext>
                  </a:extLst>
                </a:gridCol>
                <a:gridCol w="1131660">
                  <a:extLst>
                    <a:ext uri="{9D8B030D-6E8A-4147-A177-3AD203B41FA5}">
                      <a16:colId xmlns:a16="http://schemas.microsoft.com/office/drawing/2014/main" val="968197269"/>
                    </a:ext>
                  </a:extLst>
                </a:gridCol>
                <a:gridCol w="1131660">
                  <a:extLst>
                    <a:ext uri="{9D8B030D-6E8A-4147-A177-3AD203B41FA5}">
                      <a16:colId xmlns:a16="http://schemas.microsoft.com/office/drawing/2014/main" val="2356638804"/>
                    </a:ext>
                  </a:extLst>
                </a:gridCol>
                <a:gridCol w="1131660">
                  <a:extLst>
                    <a:ext uri="{9D8B030D-6E8A-4147-A177-3AD203B41FA5}">
                      <a16:colId xmlns:a16="http://schemas.microsoft.com/office/drawing/2014/main" val="1600635994"/>
                    </a:ext>
                  </a:extLst>
                </a:gridCol>
                <a:gridCol w="1131660">
                  <a:extLst>
                    <a:ext uri="{9D8B030D-6E8A-4147-A177-3AD203B41FA5}">
                      <a16:colId xmlns:a16="http://schemas.microsoft.com/office/drawing/2014/main" val="3008371716"/>
                    </a:ext>
                  </a:extLst>
                </a:gridCol>
                <a:gridCol w="1131660">
                  <a:extLst>
                    <a:ext uri="{9D8B030D-6E8A-4147-A177-3AD203B41FA5}">
                      <a16:colId xmlns:a16="http://schemas.microsoft.com/office/drawing/2014/main" val="4238506031"/>
                    </a:ext>
                  </a:extLst>
                </a:gridCol>
                <a:gridCol w="1131660">
                  <a:extLst>
                    <a:ext uri="{9D8B030D-6E8A-4147-A177-3AD203B41FA5}">
                      <a16:colId xmlns:a16="http://schemas.microsoft.com/office/drawing/2014/main" val="4172651623"/>
                    </a:ext>
                  </a:extLst>
                </a:gridCol>
              </a:tblGrid>
              <a:tr h="792868">
                <a:tc>
                  <a:txBody>
                    <a:bodyPr/>
                    <a:lstStyle/>
                    <a:p>
                      <a:pPr algn="l" fontAlgn="b"/>
                      <a:r>
                        <a:rPr lang="de-DE" sz="1200" b="1" i="0" u="none" strike="noStrike" dirty="0">
                          <a:solidFill>
                            <a:schemeClr val="bg1"/>
                          </a:solidFill>
                          <a:effectLst/>
                          <a:latin typeface="Arial" panose="020B0604020202020204" pitchFamily="34" charset="0"/>
                          <a:cs typeface="Arial" panose="020B0604020202020204" pitchFamily="34" charset="0"/>
                        </a:rPr>
                        <a:t>Land</a:t>
                      </a:r>
                    </a:p>
                  </a:txBody>
                  <a:tcPr marL="36000" marR="36000" marT="36000" marB="36000" anchor="ctr">
                    <a:solidFill>
                      <a:srgbClr val="007F32"/>
                    </a:solidFill>
                  </a:tcPr>
                </a:tc>
                <a:tc>
                  <a:txBody>
                    <a:bodyPr/>
                    <a:lstStyle/>
                    <a:p>
                      <a:pPr algn="l" fontAlgn="b"/>
                      <a:r>
                        <a:rPr lang="de-DE" sz="1100" b="1" i="0" u="none" strike="noStrike" dirty="0">
                          <a:solidFill>
                            <a:schemeClr val="bg1"/>
                          </a:solidFill>
                          <a:effectLst/>
                          <a:latin typeface="Arial" panose="020B0604020202020204" pitchFamily="34" charset="0"/>
                          <a:cs typeface="Arial" panose="020B0604020202020204" pitchFamily="34" charset="0"/>
                        </a:rPr>
                        <a:t>Steuern für:</a:t>
                      </a:r>
                    </a:p>
                    <a:p>
                      <a:pPr algn="l" fontAlgn="b"/>
                      <a:r>
                        <a:rPr lang="de-DE" sz="1100" b="1" i="0" u="none" strike="noStrike" dirty="0">
                          <a:solidFill>
                            <a:schemeClr val="bg1"/>
                          </a:solidFill>
                          <a:effectLst/>
                          <a:latin typeface="Arial" panose="020B0604020202020204" pitchFamily="34" charset="0"/>
                          <a:cs typeface="Arial" panose="020B0604020202020204" pitchFamily="34" charset="0"/>
                        </a:rPr>
                        <a:t>Single, </a:t>
                      </a:r>
                    </a:p>
                    <a:p>
                      <a:pPr algn="l" fontAlgn="b"/>
                      <a:r>
                        <a:rPr lang="de-DE" sz="1100" b="1" i="0" u="none" strike="noStrike" dirty="0">
                          <a:solidFill>
                            <a:schemeClr val="bg1"/>
                          </a:solidFill>
                          <a:effectLst/>
                          <a:latin typeface="Arial" panose="020B0604020202020204" pitchFamily="34" charset="0"/>
                          <a:cs typeface="Arial" panose="020B0604020202020204" pitchFamily="34" charset="0"/>
                        </a:rPr>
                        <a:t>kein Kind, Durchschnitts-einkommen (DEK)</a:t>
                      </a:r>
                    </a:p>
                  </a:txBody>
                  <a:tcPr marL="36000" marR="36000" marT="36000" marB="36000">
                    <a:solidFill>
                      <a:srgbClr val="007F32"/>
                    </a:solidFill>
                  </a:tcPr>
                </a:tc>
                <a:tc>
                  <a:txBody>
                    <a:bodyPr/>
                    <a:lstStyle/>
                    <a:p>
                      <a:pPr marL="0" marR="0" lvl="0" indent="0" algn="l" defTabSz="455762" rtl="0" eaLnBrk="1" fontAlgn="b" latinLnBrk="0" hangingPunct="1">
                        <a:lnSpc>
                          <a:spcPct val="100000"/>
                        </a:lnSpc>
                        <a:spcBef>
                          <a:spcPts val="0"/>
                        </a:spcBef>
                        <a:spcAft>
                          <a:spcPts val="0"/>
                        </a:spcAft>
                        <a:buClrTx/>
                        <a:buSzTx/>
                        <a:buFontTx/>
                        <a:buNone/>
                        <a:tabLst/>
                        <a:defRPr/>
                      </a:pPr>
                      <a:r>
                        <a:rPr lang="de-DE" sz="1100" b="1" i="0" u="none" strike="noStrike" dirty="0">
                          <a:solidFill>
                            <a:schemeClr val="bg1"/>
                          </a:solidFill>
                          <a:effectLst/>
                          <a:latin typeface="Arial" panose="020B0604020202020204" pitchFamily="34" charset="0"/>
                          <a:cs typeface="Arial" panose="020B0604020202020204" pitchFamily="34" charset="0"/>
                        </a:rPr>
                        <a:t>Steuern für:</a:t>
                      </a:r>
                    </a:p>
                    <a:p>
                      <a:pPr algn="l" fontAlgn="b"/>
                      <a:r>
                        <a:rPr lang="de-DE" sz="1100" b="1" i="0" u="none" strike="noStrike" dirty="0">
                          <a:solidFill>
                            <a:schemeClr val="bg1"/>
                          </a:solidFill>
                          <a:effectLst/>
                          <a:latin typeface="Arial" panose="020B0604020202020204" pitchFamily="34" charset="0"/>
                          <a:cs typeface="Arial" panose="020B0604020202020204" pitchFamily="34" charset="0"/>
                        </a:rPr>
                        <a:t>Ehepaar, </a:t>
                      </a:r>
                    </a:p>
                    <a:p>
                      <a:pPr algn="l" fontAlgn="b"/>
                      <a:r>
                        <a:rPr lang="de-DE" sz="1100" b="1" i="0" u="none" strike="noStrike" dirty="0">
                          <a:solidFill>
                            <a:schemeClr val="bg1"/>
                          </a:solidFill>
                          <a:effectLst/>
                          <a:latin typeface="Arial" panose="020B0604020202020204" pitchFamily="34" charset="0"/>
                          <a:cs typeface="Arial" panose="020B0604020202020204" pitchFamily="34" charset="0"/>
                        </a:rPr>
                        <a:t>2 Kinder,</a:t>
                      </a:r>
                    </a:p>
                    <a:p>
                      <a:pPr algn="l" fontAlgn="b"/>
                      <a:r>
                        <a:rPr lang="de-DE" sz="1100" b="1" i="0" u="none" strike="noStrike" dirty="0">
                          <a:solidFill>
                            <a:schemeClr val="bg1"/>
                          </a:solidFill>
                          <a:effectLst/>
                          <a:latin typeface="Arial" panose="020B0604020202020204" pitchFamily="34" charset="0"/>
                          <a:cs typeface="Arial" panose="020B0604020202020204" pitchFamily="34" charset="0"/>
                        </a:rPr>
                        <a:t>1 DEK</a:t>
                      </a:r>
                    </a:p>
                  </a:txBody>
                  <a:tcPr marL="36000" marR="36000" marT="36000" marB="36000">
                    <a:solidFill>
                      <a:srgbClr val="007F32"/>
                    </a:solidFill>
                  </a:tcPr>
                </a:tc>
                <a:tc>
                  <a:txBody>
                    <a:bodyPr/>
                    <a:lstStyle/>
                    <a:p>
                      <a:pPr algn="l" fontAlgn="b"/>
                      <a:r>
                        <a:rPr lang="de-DE" sz="1100" b="1" i="0" u="none" strike="noStrike" dirty="0">
                          <a:solidFill>
                            <a:schemeClr val="bg1"/>
                          </a:solidFill>
                          <a:effectLst/>
                          <a:latin typeface="Arial" panose="020B0604020202020204" pitchFamily="34" charset="0"/>
                          <a:cs typeface="Arial" panose="020B0604020202020204" pitchFamily="34" charset="0"/>
                        </a:rPr>
                        <a:t>Steuern für: </a:t>
                      </a:r>
                    </a:p>
                    <a:p>
                      <a:pPr algn="l" fontAlgn="b"/>
                      <a:r>
                        <a:rPr lang="de-DE" sz="1100" b="1" i="0" u="none" strike="noStrike" dirty="0">
                          <a:solidFill>
                            <a:schemeClr val="bg1"/>
                          </a:solidFill>
                          <a:effectLst/>
                          <a:latin typeface="Arial" panose="020B0604020202020204" pitchFamily="34" charset="0"/>
                          <a:cs typeface="Arial" panose="020B0604020202020204" pitchFamily="34" charset="0"/>
                        </a:rPr>
                        <a:t>Ehepaar, </a:t>
                      </a:r>
                    </a:p>
                    <a:p>
                      <a:pPr algn="l" fontAlgn="b"/>
                      <a:r>
                        <a:rPr lang="de-DE" sz="1100" b="1" i="0" u="none" strike="noStrike" dirty="0">
                          <a:solidFill>
                            <a:schemeClr val="bg1"/>
                          </a:solidFill>
                          <a:effectLst/>
                          <a:latin typeface="Arial" panose="020B0604020202020204" pitchFamily="34" charset="0"/>
                          <a:cs typeface="Arial" panose="020B0604020202020204" pitchFamily="34" charset="0"/>
                        </a:rPr>
                        <a:t>2 Kinder, </a:t>
                      </a:r>
                    </a:p>
                    <a:p>
                      <a:pPr algn="l" fontAlgn="b"/>
                      <a:r>
                        <a:rPr lang="de-DE" sz="1100" b="1" i="0" u="none" strike="noStrike" dirty="0">
                          <a:solidFill>
                            <a:schemeClr val="bg1"/>
                          </a:solidFill>
                          <a:effectLst/>
                          <a:latin typeface="Arial" panose="020B0604020202020204" pitchFamily="34" charset="0"/>
                          <a:cs typeface="Arial" panose="020B0604020202020204" pitchFamily="34" charset="0"/>
                        </a:rPr>
                        <a:t>1 + 0,67 DEK</a:t>
                      </a:r>
                    </a:p>
                  </a:txBody>
                  <a:tcPr marL="36000" marR="36000" marT="36000" marB="36000">
                    <a:solidFill>
                      <a:srgbClr val="007F32"/>
                    </a:solidFill>
                  </a:tcPr>
                </a:tc>
                <a:tc>
                  <a:txBody>
                    <a:bodyPr/>
                    <a:lstStyle/>
                    <a:p>
                      <a:pPr algn="l" fontAlgn="b"/>
                      <a:r>
                        <a:rPr lang="de-DE" sz="1100" b="1" i="0" u="none" strike="noStrike" dirty="0">
                          <a:solidFill>
                            <a:schemeClr val="bg1"/>
                          </a:solidFill>
                          <a:effectLst/>
                          <a:latin typeface="Arial" panose="020B0604020202020204" pitchFamily="34" charset="0"/>
                          <a:cs typeface="Arial" panose="020B0604020202020204" pitchFamily="34" charset="0"/>
                        </a:rPr>
                        <a:t>Steuern für:</a:t>
                      </a:r>
                    </a:p>
                    <a:p>
                      <a:pPr algn="l" fontAlgn="b"/>
                      <a:r>
                        <a:rPr lang="de-DE" sz="1100" b="1" i="0" u="none" strike="noStrike" dirty="0">
                          <a:solidFill>
                            <a:schemeClr val="bg1"/>
                          </a:solidFill>
                          <a:effectLst/>
                          <a:latin typeface="Arial" panose="020B0604020202020204" pitchFamily="34" charset="0"/>
                          <a:cs typeface="Arial" panose="020B0604020202020204" pitchFamily="34" charset="0"/>
                        </a:rPr>
                        <a:t>Kapitalgesell-</a:t>
                      </a:r>
                      <a:r>
                        <a:rPr lang="de-DE" sz="1100" b="1" i="0" u="none" strike="noStrike" dirty="0" err="1">
                          <a:solidFill>
                            <a:schemeClr val="bg1"/>
                          </a:solidFill>
                          <a:effectLst/>
                          <a:latin typeface="Arial" panose="020B0604020202020204" pitchFamily="34" charset="0"/>
                          <a:cs typeface="Arial" panose="020B0604020202020204" pitchFamily="34" charset="0"/>
                        </a:rPr>
                        <a:t>schaften</a:t>
                      </a:r>
                      <a:endParaRPr lang="de-DE" sz="1100" b="1" i="0" u="none" strike="noStrike" dirty="0">
                        <a:solidFill>
                          <a:schemeClr val="bg1"/>
                        </a:solidFill>
                        <a:effectLst/>
                        <a:latin typeface="Arial" panose="020B0604020202020204" pitchFamily="34" charset="0"/>
                        <a:cs typeface="Arial" panose="020B0604020202020204" pitchFamily="34" charset="0"/>
                      </a:endParaRPr>
                    </a:p>
                  </a:txBody>
                  <a:tcPr marL="36000" marR="36000" marT="36000" marB="36000">
                    <a:solidFill>
                      <a:srgbClr val="007F32"/>
                    </a:solidFill>
                  </a:tcPr>
                </a:tc>
                <a:tc>
                  <a:txBody>
                    <a:bodyPr/>
                    <a:lstStyle/>
                    <a:p>
                      <a:pPr algn="l" fontAlgn="b"/>
                      <a:r>
                        <a:rPr lang="de-DE" sz="1100" b="1" i="0" u="none" strike="noStrike" dirty="0">
                          <a:solidFill>
                            <a:schemeClr val="bg1"/>
                          </a:solidFill>
                          <a:effectLst/>
                          <a:latin typeface="Arial" panose="020B0604020202020204" pitchFamily="34" charset="0"/>
                          <a:cs typeface="Arial" panose="020B0604020202020204" pitchFamily="34" charset="0"/>
                        </a:rPr>
                        <a:t>Steuerquote in % des BIP</a:t>
                      </a:r>
                    </a:p>
                  </a:txBody>
                  <a:tcPr marL="36000" marR="36000" marT="36000" marB="36000">
                    <a:solidFill>
                      <a:srgbClr val="007F32"/>
                    </a:solidFill>
                  </a:tcPr>
                </a:tc>
                <a:tc>
                  <a:txBody>
                    <a:bodyPr/>
                    <a:lstStyle/>
                    <a:p>
                      <a:pPr algn="l" fontAlgn="b"/>
                      <a:r>
                        <a:rPr lang="de-DE" sz="1100" b="1" i="0" u="none" strike="noStrike" dirty="0">
                          <a:solidFill>
                            <a:schemeClr val="bg1"/>
                          </a:solidFill>
                          <a:effectLst/>
                          <a:latin typeface="Arial" panose="020B0604020202020204" pitchFamily="34" charset="0"/>
                          <a:cs typeface="Arial" panose="020B0604020202020204" pitchFamily="34" charset="0"/>
                        </a:rPr>
                        <a:t>Abgabenquote in % des BIP</a:t>
                      </a:r>
                    </a:p>
                  </a:txBody>
                  <a:tcPr marL="36000" marR="36000" marT="36000" marB="36000">
                    <a:solidFill>
                      <a:srgbClr val="007F32"/>
                    </a:solidFill>
                  </a:tcPr>
                </a:tc>
                <a:extLst>
                  <a:ext uri="{0D108BD9-81ED-4DB2-BD59-A6C34878D82A}">
                    <a16:rowId xmlns:a16="http://schemas.microsoft.com/office/drawing/2014/main" val="4078281277"/>
                  </a:ext>
                </a:extLst>
              </a:tr>
              <a:tr h="407069">
                <a:tc>
                  <a:txBody>
                    <a:bodyPr/>
                    <a:lstStyle/>
                    <a:p>
                      <a:pPr algn="l" fontAlgn="b"/>
                      <a:r>
                        <a:rPr lang="de-DE" sz="1600" b="0" u="none" strike="noStrike" dirty="0">
                          <a:solidFill>
                            <a:srgbClr val="000000"/>
                          </a:solidFill>
                          <a:effectLst/>
                          <a:latin typeface="Arial" panose="020B0604020202020204" pitchFamily="34" charset="0"/>
                          <a:cs typeface="Arial" panose="020B0604020202020204" pitchFamily="34" charset="0"/>
                        </a:rPr>
                        <a:t>USA</a:t>
                      </a:r>
                      <a:endParaRPr lang="de-DE" sz="16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36000" marB="36000" anchor="ctr"/>
                </a:tc>
                <a:tc>
                  <a:txBody>
                    <a:bodyPr/>
                    <a:lstStyle/>
                    <a:p>
                      <a:pPr algn="ctr" fontAlgn="b"/>
                      <a:r>
                        <a:rPr lang="de-DE" sz="1600" b="0" i="0" u="none" strike="noStrike" dirty="0">
                          <a:solidFill>
                            <a:srgbClr val="000000"/>
                          </a:solidFill>
                          <a:effectLst/>
                          <a:latin typeface="Arial" panose="020B0604020202020204" pitchFamily="34" charset="0"/>
                          <a:cs typeface="Arial" panose="020B0604020202020204" pitchFamily="34" charset="0"/>
                        </a:rPr>
                        <a:t>30,5</a:t>
                      </a:r>
                    </a:p>
                  </a:txBody>
                  <a:tcPr marL="36000" marR="36000" marT="36000" marB="36000" anchor="ctr"/>
                </a:tc>
                <a:tc>
                  <a:txBody>
                    <a:bodyPr/>
                    <a:lstStyle/>
                    <a:p>
                      <a:pPr algn="ctr" fontAlgn="b"/>
                      <a:r>
                        <a:rPr lang="de-DE" sz="1600" b="0" i="0" u="none" strike="noStrike" dirty="0">
                          <a:solidFill>
                            <a:srgbClr val="000000"/>
                          </a:solidFill>
                          <a:effectLst/>
                          <a:latin typeface="Arial" panose="020B0604020202020204" pitchFamily="34" charset="0"/>
                          <a:cs typeface="Arial" panose="020B0604020202020204" pitchFamily="34" charset="0"/>
                        </a:rPr>
                        <a:t>19,8</a:t>
                      </a:r>
                    </a:p>
                  </a:txBody>
                  <a:tcPr marL="36000" marR="36000" marT="36000" marB="36000" anchor="ctr"/>
                </a:tc>
                <a:tc>
                  <a:txBody>
                    <a:bodyPr/>
                    <a:lstStyle/>
                    <a:p>
                      <a:pPr algn="ctr" fontAlgn="b"/>
                      <a:r>
                        <a:rPr lang="de-DE" sz="1600" b="0" i="0" u="none" strike="noStrike" dirty="0">
                          <a:solidFill>
                            <a:srgbClr val="000000"/>
                          </a:solidFill>
                          <a:effectLst/>
                          <a:latin typeface="Arial" panose="020B0604020202020204" pitchFamily="34" charset="0"/>
                          <a:cs typeface="Arial" panose="020B0604020202020204" pitchFamily="34" charset="0"/>
                        </a:rPr>
                        <a:t>24,7</a:t>
                      </a:r>
                    </a:p>
                  </a:txBody>
                  <a:tcPr marL="36000" marR="36000" marT="36000" marB="36000" anchor="ctr"/>
                </a:tc>
                <a:tc>
                  <a:txBody>
                    <a:bodyPr/>
                    <a:lstStyle/>
                    <a:p>
                      <a:pPr algn="ctr" fontAlgn="b"/>
                      <a:r>
                        <a:rPr lang="de-DE" sz="1600" b="0" i="0" u="none" strike="noStrike">
                          <a:solidFill>
                            <a:srgbClr val="000000"/>
                          </a:solidFill>
                          <a:effectLst/>
                          <a:latin typeface="Arial" panose="020B0604020202020204" pitchFamily="34" charset="0"/>
                          <a:cs typeface="Arial" panose="020B0604020202020204" pitchFamily="34" charset="0"/>
                        </a:rPr>
                        <a:t>26,1</a:t>
                      </a:r>
                    </a:p>
                  </a:txBody>
                  <a:tcPr marL="36000" marR="36000" marT="36000" marB="36000" anchor="ctr"/>
                </a:tc>
                <a:tc>
                  <a:txBody>
                    <a:bodyPr/>
                    <a:lstStyle/>
                    <a:p>
                      <a:pPr algn="ctr" fontAlgn="b"/>
                      <a:r>
                        <a:rPr lang="de-DE" sz="1600" b="0" i="0" u="none" strike="noStrike" dirty="0">
                          <a:solidFill>
                            <a:srgbClr val="000000"/>
                          </a:solidFill>
                          <a:effectLst/>
                          <a:latin typeface="Arial" panose="020B0604020202020204" pitchFamily="34" charset="0"/>
                          <a:cs typeface="Arial" panose="020B0604020202020204" pitchFamily="34" charset="0"/>
                        </a:rPr>
                        <a:t>19,2</a:t>
                      </a:r>
                    </a:p>
                  </a:txBody>
                  <a:tcPr marL="36000" marR="36000" marT="36000" marB="36000" anchor="ctr"/>
                </a:tc>
                <a:tc>
                  <a:txBody>
                    <a:bodyPr/>
                    <a:lstStyle/>
                    <a:p>
                      <a:pPr algn="ctr" fontAlgn="b"/>
                      <a:r>
                        <a:rPr lang="de-DE" sz="1600" b="0" i="0" u="none" strike="noStrike">
                          <a:solidFill>
                            <a:srgbClr val="000000"/>
                          </a:solidFill>
                          <a:effectLst/>
                          <a:latin typeface="Arial" panose="020B0604020202020204" pitchFamily="34" charset="0"/>
                          <a:cs typeface="Arial" panose="020B0604020202020204" pitchFamily="34" charset="0"/>
                        </a:rPr>
                        <a:t>25,5</a:t>
                      </a:r>
                    </a:p>
                  </a:txBody>
                  <a:tcPr marL="36000" marR="36000" marT="36000" marB="36000" anchor="ctr"/>
                </a:tc>
                <a:extLst>
                  <a:ext uri="{0D108BD9-81ED-4DB2-BD59-A6C34878D82A}">
                    <a16:rowId xmlns:a16="http://schemas.microsoft.com/office/drawing/2014/main" val="988715037"/>
                  </a:ext>
                </a:extLst>
              </a:tr>
              <a:tr h="407069">
                <a:tc>
                  <a:txBody>
                    <a:bodyPr/>
                    <a:lstStyle/>
                    <a:p>
                      <a:pPr algn="l" fontAlgn="b"/>
                      <a:r>
                        <a:rPr lang="de-DE" sz="1600" b="0" u="none" strike="noStrike" dirty="0">
                          <a:solidFill>
                            <a:srgbClr val="000000"/>
                          </a:solidFill>
                          <a:effectLst/>
                          <a:latin typeface="Arial" panose="020B0604020202020204" pitchFamily="34" charset="0"/>
                          <a:cs typeface="Arial" panose="020B0604020202020204" pitchFamily="34" charset="0"/>
                        </a:rPr>
                        <a:t>DEU</a:t>
                      </a:r>
                      <a:endParaRPr lang="de-DE" sz="16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36000" marB="36000" anchor="ctr"/>
                </a:tc>
                <a:tc>
                  <a:txBody>
                    <a:bodyPr/>
                    <a:lstStyle/>
                    <a:p>
                      <a:pPr algn="ctr" fontAlgn="b"/>
                      <a:r>
                        <a:rPr lang="de-DE" sz="1600" b="0" i="0" u="none" strike="noStrike" dirty="0">
                          <a:solidFill>
                            <a:srgbClr val="000000"/>
                          </a:solidFill>
                          <a:effectLst/>
                          <a:latin typeface="Arial" panose="020B0604020202020204" pitchFamily="34" charset="0"/>
                          <a:cs typeface="Arial" panose="020B0604020202020204" pitchFamily="34" charset="0"/>
                        </a:rPr>
                        <a:t>47,8</a:t>
                      </a:r>
                    </a:p>
                  </a:txBody>
                  <a:tcPr marL="36000" marR="36000" marT="36000" marB="36000" anchor="ctr"/>
                </a:tc>
                <a:tc>
                  <a:txBody>
                    <a:bodyPr/>
                    <a:lstStyle/>
                    <a:p>
                      <a:pPr algn="ctr" fontAlgn="b"/>
                      <a:r>
                        <a:rPr lang="de-DE" sz="1600" b="0" i="0" u="none" strike="noStrike" dirty="0">
                          <a:solidFill>
                            <a:srgbClr val="000000"/>
                          </a:solidFill>
                          <a:effectLst/>
                          <a:latin typeface="Arial" panose="020B0604020202020204" pitchFamily="34" charset="0"/>
                          <a:cs typeface="Arial" panose="020B0604020202020204" pitchFamily="34" charset="0"/>
                        </a:rPr>
                        <a:t>32,9</a:t>
                      </a:r>
                    </a:p>
                  </a:txBody>
                  <a:tcPr marL="36000" marR="36000" marT="36000" marB="36000" anchor="ctr"/>
                </a:tc>
                <a:tc>
                  <a:txBody>
                    <a:bodyPr/>
                    <a:lstStyle/>
                    <a:p>
                      <a:pPr algn="ctr" fontAlgn="b"/>
                      <a:r>
                        <a:rPr lang="de-DE" sz="1600" b="0" i="0" u="none" strike="noStrike">
                          <a:solidFill>
                            <a:srgbClr val="000000"/>
                          </a:solidFill>
                          <a:effectLst/>
                          <a:latin typeface="Arial" panose="020B0604020202020204" pitchFamily="34" charset="0"/>
                          <a:cs typeface="Arial" panose="020B0604020202020204" pitchFamily="34" charset="0"/>
                        </a:rPr>
                        <a:t>40,8</a:t>
                      </a:r>
                    </a:p>
                  </a:txBody>
                  <a:tcPr marL="36000" marR="36000" marT="36000" marB="36000" anchor="ctr"/>
                </a:tc>
                <a:tc>
                  <a:txBody>
                    <a:bodyPr/>
                    <a:lstStyle/>
                    <a:p>
                      <a:pPr algn="ctr" fontAlgn="b"/>
                      <a:r>
                        <a:rPr lang="de-DE" sz="1600" b="0" i="0" u="none" strike="noStrike">
                          <a:solidFill>
                            <a:srgbClr val="000000"/>
                          </a:solidFill>
                          <a:effectLst/>
                          <a:latin typeface="Arial" panose="020B0604020202020204" pitchFamily="34" charset="0"/>
                          <a:cs typeface="Arial" panose="020B0604020202020204" pitchFamily="34" charset="0"/>
                        </a:rPr>
                        <a:t>29,9</a:t>
                      </a:r>
                    </a:p>
                  </a:txBody>
                  <a:tcPr marL="36000" marR="36000" marT="36000" marB="36000" anchor="ctr"/>
                </a:tc>
                <a:tc>
                  <a:txBody>
                    <a:bodyPr/>
                    <a:lstStyle/>
                    <a:p>
                      <a:pPr algn="ctr" fontAlgn="b"/>
                      <a:r>
                        <a:rPr lang="de-DE" sz="1600" b="0" i="0" u="none" strike="noStrike">
                          <a:solidFill>
                            <a:srgbClr val="000000"/>
                          </a:solidFill>
                          <a:effectLst/>
                          <a:latin typeface="Arial" panose="020B0604020202020204" pitchFamily="34" charset="0"/>
                          <a:cs typeface="Arial" panose="020B0604020202020204" pitchFamily="34" charset="0"/>
                        </a:rPr>
                        <a:t>23,1</a:t>
                      </a:r>
                    </a:p>
                  </a:txBody>
                  <a:tcPr marL="36000" marR="36000" marT="36000" marB="36000" anchor="ctr"/>
                </a:tc>
                <a:tc>
                  <a:txBody>
                    <a:bodyPr/>
                    <a:lstStyle/>
                    <a:p>
                      <a:pPr algn="ctr" fontAlgn="b"/>
                      <a:r>
                        <a:rPr lang="de-DE" sz="1600" b="0" i="0" u="none" strike="noStrike">
                          <a:solidFill>
                            <a:srgbClr val="000000"/>
                          </a:solidFill>
                          <a:effectLst/>
                          <a:latin typeface="Arial" panose="020B0604020202020204" pitchFamily="34" charset="0"/>
                          <a:cs typeface="Arial" panose="020B0604020202020204" pitchFamily="34" charset="0"/>
                        </a:rPr>
                        <a:t>38,3</a:t>
                      </a:r>
                    </a:p>
                  </a:txBody>
                  <a:tcPr marL="36000" marR="36000" marT="36000" marB="36000" anchor="ctr"/>
                </a:tc>
                <a:extLst>
                  <a:ext uri="{0D108BD9-81ED-4DB2-BD59-A6C34878D82A}">
                    <a16:rowId xmlns:a16="http://schemas.microsoft.com/office/drawing/2014/main" val="1777015172"/>
                  </a:ext>
                </a:extLst>
              </a:tr>
              <a:tr h="407069">
                <a:tc>
                  <a:txBody>
                    <a:bodyPr/>
                    <a:lstStyle/>
                    <a:p>
                      <a:pPr algn="l" fontAlgn="b"/>
                      <a:r>
                        <a:rPr lang="de-DE" sz="1600" b="0" u="none" strike="noStrike" dirty="0">
                          <a:solidFill>
                            <a:srgbClr val="000000"/>
                          </a:solidFill>
                          <a:effectLst/>
                          <a:latin typeface="Arial" panose="020B0604020202020204" pitchFamily="34" charset="0"/>
                          <a:cs typeface="Arial" panose="020B0604020202020204" pitchFamily="34" charset="0"/>
                        </a:rPr>
                        <a:t>JAP</a:t>
                      </a:r>
                      <a:endParaRPr lang="de-DE" sz="16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36000" marB="36000" anchor="ctr"/>
                </a:tc>
                <a:tc>
                  <a:txBody>
                    <a:bodyPr/>
                    <a:lstStyle/>
                    <a:p>
                      <a:pPr algn="ctr" fontAlgn="b"/>
                      <a:r>
                        <a:rPr lang="de-DE" sz="1600" b="0" i="0" u="none" strike="noStrike">
                          <a:solidFill>
                            <a:srgbClr val="000000"/>
                          </a:solidFill>
                          <a:effectLst/>
                          <a:latin typeface="Arial" panose="020B0604020202020204" pitchFamily="34" charset="0"/>
                          <a:cs typeface="Arial" panose="020B0604020202020204" pitchFamily="34" charset="0"/>
                        </a:rPr>
                        <a:t>32,6</a:t>
                      </a:r>
                    </a:p>
                  </a:txBody>
                  <a:tcPr marL="36000" marR="36000" marT="36000" marB="36000" anchor="ctr"/>
                </a:tc>
                <a:tc>
                  <a:txBody>
                    <a:bodyPr/>
                    <a:lstStyle/>
                    <a:p>
                      <a:pPr algn="ctr" fontAlgn="b"/>
                      <a:r>
                        <a:rPr lang="de-DE" sz="1600" b="0" i="0" u="none" strike="noStrike" dirty="0">
                          <a:solidFill>
                            <a:srgbClr val="000000"/>
                          </a:solidFill>
                          <a:effectLst/>
                          <a:latin typeface="Arial" panose="020B0604020202020204" pitchFamily="34" charset="0"/>
                          <a:cs typeface="Arial" panose="020B0604020202020204" pitchFamily="34" charset="0"/>
                        </a:rPr>
                        <a:t>27,4</a:t>
                      </a:r>
                    </a:p>
                  </a:txBody>
                  <a:tcPr marL="36000" marR="36000" marT="36000" marB="36000" anchor="ctr"/>
                </a:tc>
                <a:tc>
                  <a:txBody>
                    <a:bodyPr/>
                    <a:lstStyle/>
                    <a:p>
                      <a:pPr algn="ctr" fontAlgn="b"/>
                      <a:r>
                        <a:rPr lang="de-DE" sz="1600" b="0" i="0" u="none" strike="noStrike" dirty="0">
                          <a:solidFill>
                            <a:srgbClr val="000000"/>
                          </a:solidFill>
                          <a:effectLst/>
                          <a:latin typeface="Arial" panose="020B0604020202020204" pitchFamily="34" charset="0"/>
                          <a:cs typeface="Arial" panose="020B0604020202020204" pitchFamily="34" charset="0"/>
                        </a:rPr>
                        <a:t>29,6</a:t>
                      </a:r>
                    </a:p>
                  </a:txBody>
                  <a:tcPr marL="36000" marR="36000" marT="36000" marB="36000" anchor="ctr"/>
                </a:tc>
                <a:tc>
                  <a:txBody>
                    <a:bodyPr/>
                    <a:lstStyle/>
                    <a:p>
                      <a:pPr algn="ctr" fontAlgn="b"/>
                      <a:r>
                        <a:rPr lang="de-DE" sz="1600" b="0" i="0" u="none" strike="noStrike" dirty="0">
                          <a:solidFill>
                            <a:srgbClr val="000000"/>
                          </a:solidFill>
                          <a:effectLst/>
                          <a:latin typeface="Arial" panose="020B0604020202020204" pitchFamily="34" charset="0"/>
                          <a:cs typeface="Arial" panose="020B0604020202020204" pitchFamily="34" charset="0"/>
                        </a:rPr>
                        <a:t>30,4</a:t>
                      </a:r>
                    </a:p>
                  </a:txBody>
                  <a:tcPr marL="36000" marR="36000" marT="36000" marB="36000" anchor="ctr"/>
                </a:tc>
                <a:tc>
                  <a:txBody>
                    <a:bodyPr/>
                    <a:lstStyle/>
                    <a:p>
                      <a:pPr algn="ctr" fontAlgn="b"/>
                      <a:r>
                        <a:rPr lang="de-DE" sz="1600" b="0" i="0" u="none" strike="noStrike" dirty="0">
                          <a:solidFill>
                            <a:srgbClr val="000000"/>
                          </a:solidFill>
                          <a:effectLst/>
                          <a:latin typeface="Arial" panose="020B0604020202020204" pitchFamily="34" charset="0"/>
                          <a:cs typeface="Arial" panose="020B0604020202020204" pitchFamily="34" charset="0"/>
                        </a:rPr>
                        <a:t>18,5</a:t>
                      </a:r>
                    </a:p>
                  </a:txBody>
                  <a:tcPr marL="36000" marR="36000" marT="36000" marB="36000" anchor="ctr"/>
                </a:tc>
                <a:tc>
                  <a:txBody>
                    <a:bodyPr/>
                    <a:lstStyle/>
                    <a:p>
                      <a:pPr algn="ctr" fontAlgn="b"/>
                      <a:r>
                        <a:rPr lang="de-DE" sz="1600" b="0" i="0" u="none" strike="noStrike">
                          <a:solidFill>
                            <a:srgbClr val="000000"/>
                          </a:solidFill>
                          <a:effectLst/>
                          <a:latin typeface="Arial" panose="020B0604020202020204" pitchFamily="34" charset="0"/>
                          <a:cs typeface="Arial" panose="020B0604020202020204" pitchFamily="34" charset="0"/>
                        </a:rPr>
                        <a:t>31,4</a:t>
                      </a:r>
                    </a:p>
                  </a:txBody>
                  <a:tcPr marL="36000" marR="36000" marT="36000" marB="36000" anchor="ctr"/>
                </a:tc>
                <a:extLst>
                  <a:ext uri="{0D108BD9-81ED-4DB2-BD59-A6C34878D82A}">
                    <a16:rowId xmlns:a16="http://schemas.microsoft.com/office/drawing/2014/main" val="2843120083"/>
                  </a:ext>
                </a:extLst>
              </a:tr>
              <a:tr h="407069">
                <a:tc>
                  <a:txBody>
                    <a:bodyPr/>
                    <a:lstStyle/>
                    <a:p>
                      <a:pPr algn="l" fontAlgn="b"/>
                      <a:r>
                        <a:rPr lang="de-DE" sz="1600" b="0" u="none" strike="noStrike" dirty="0">
                          <a:solidFill>
                            <a:srgbClr val="000000"/>
                          </a:solidFill>
                          <a:effectLst/>
                          <a:latin typeface="Arial" panose="020B0604020202020204" pitchFamily="34" charset="0"/>
                          <a:cs typeface="Arial" panose="020B0604020202020204" pitchFamily="34" charset="0"/>
                        </a:rPr>
                        <a:t>ITA</a:t>
                      </a:r>
                      <a:endParaRPr lang="de-DE" sz="16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36000" marB="36000" anchor="ctr"/>
                </a:tc>
                <a:tc>
                  <a:txBody>
                    <a:bodyPr/>
                    <a:lstStyle/>
                    <a:p>
                      <a:pPr algn="ctr" fontAlgn="b"/>
                      <a:r>
                        <a:rPr lang="de-DE" sz="1600" b="0" i="0" u="none" strike="noStrike">
                          <a:solidFill>
                            <a:srgbClr val="000000"/>
                          </a:solidFill>
                          <a:effectLst/>
                          <a:latin typeface="Arial" panose="020B0604020202020204" pitchFamily="34" charset="0"/>
                          <a:cs typeface="Arial" panose="020B0604020202020204" pitchFamily="34" charset="0"/>
                        </a:rPr>
                        <a:t>45,9</a:t>
                      </a:r>
                    </a:p>
                  </a:txBody>
                  <a:tcPr marL="36000" marR="36000" marT="36000" marB="36000" anchor="ctr"/>
                </a:tc>
                <a:tc>
                  <a:txBody>
                    <a:bodyPr/>
                    <a:lstStyle/>
                    <a:p>
                      <a:pPr algn="ctr" fontAlgn="b"/>
                      <a:r>
                        <a:rPr lang="de-DE" sz="1600" b="0" i="0" u="none" strike="noStrike" dirty="0">
                          <a:solidFill>
                            <a:srgbClr val="000000"/>
                          </a:solidFill>
                          <a:effectLst/>
                          <a:latin typeface="Arial" panose="020B0604020202020204" pitchFamily="34" charset="0"/>
                          <a:cs typeface="Arial" panose="020B0604020202020204" pitchFamily="34" charset="0"/>
                        </a:rPr>
                        <a:t>34,9</a:t>
                      </a:r>
                    </a:p>
                  </a:txBody>
                  <a:tcPr marL="36000" marR="36000" marT="36000" marB="36000" anchor="ctr"/>
                </a:tc>
                <a:tc>
                  <a:txBody>
                    <a:bodyPr/>
                    <a:lstStyle/>
                    <a:p>
                      <a:pPr algn="ctr" fontAlgn="b"/>
                      <a:r>
                        <a:rPr lang="de-DE" sz="1600" b="0" i="0" u="none" strike="noStrike" dirty="0">
                          <a:solidFill>
                            <a:srgbClr val="000000"/>
                          </a:solidFill>
                          <a:effectLst/>
                          <a:latin typeface="Arial" panose="020B0604020202020204" pitchFamily="34" charset="0"/>
                          <a:cs typeface="Arial" panose="020B0604020202020204" pitchFamily="34" charset="0"/>
                        </a:rPr>
                        <a:t>37,4</a:t>
                      </a:r>
                    </a:p>
                  </a:txBody>
                  <a:tcPr marL="36000" marR="36000" marT="36000" marB="36000" anchor="ctr"/>
                </a:tc>
                <a:tc>
                  <a:txBody>
                    <a:bodyPr/>
                    <a:lstStyle/>
                    <a:p>
                      <a:pPr algn="ctr" fontAlgn="b"/>
                      <a:r>
                        <a:rPr lang="de-DE" sz="1600" b="0" i="0" u="none" strike="noStrike" dirty="0">
                          <a:solidFill>
                            <a:srgbClr val="000000"/>
                          </a:solidFill>
                          <a:effectLst/>
                          <a:latin typeface="Arial" panose="020B0604020202020204" pitchFamily="34" charset="0"/>
                          <a:cs typeface="Arial" panose="020B0604020202020204" pitchFamily="34" charset="0"/>
                        </a:rPr>
                        <a:t>27,9</a:t>
                      </a:r>
                    </a:p>
                  </a:txBody>
                  <a:tcPr marL="36000" marR="36000" marT="36000" marB="36000" anchor="ctr"/>
                </a:tc>
                <a:tc>
                  <a:txBody>
                    <a:bodyPr/>
                    <a:lstStyle/>
                    <a:p>
                      <a:pPr algn="ctr" fontAlgn="b"/>
                      <a:r>
                        <a:rPr lang="de-DE" sz="1600" b="0" i="0" u="none" strike="noStrike" dirty="0">
                          <a:solidFill>
                            <a:srgbClr val="000000"/>
                          </a:solidFill>
                          <a:effectLst/>
                          <a:latin typeface="Arial" panose="020B0604020202020204" pitchFamily="34" charset="0"/>
                          <a:cs typeface="Arial" panose="020B0604020202020204" pitchFamily="34" charset="0"/>
                        </a:rPr>
                        <a:t>29,4</a:t>
                      </a:r>
                    </a:p>
                  </a:txBody>
                  <a:tcPr marL="36000" marR="36000" marT="36000" marB="36000" anchor="ctr"/>
                </a:tc>
                <a:tc>
                  <a:txBody>
                    <a:bodyPr/>
                    <a:lstStyle/>
                    <a:p>
                      <a:pPr algn="ctr" fontAlgn="b"/>
                      <a:r>
                        <a:rPr lang="de-DE" sz="1600" b="0" i="0" u="none" strike="noStrike" dirty="0">
                          <a:solidFill>
                            <a:srgbClr val="000000"/>
                          </a:solidFill>
                          <a:effectLst/>
                          <a:latin typeface="Arial" panose="020B0604020202020204" pitchFamily="34" charset="0"/>
                          <a:cs typeface="Arial" panose="020B0604020202020204" pitchFamily="34" charset="0"/>
                        </a:rPr>
                        <a:t>42,9</a:t>
                      </a:r>
                    </a:p>
                  </a:txBody>
                  <a:tcPr marL="36000" marR="36000" marT="36000" marB="36000" anchor="ctr"/>
                </a:tc>
                <a:extLst>
                  <a:ext uri="{0D108BD9-81ED-4DB2-BD59-A6C34878D82A}">
                    <a16:rowId xmlns:a16="http://schemas.microsoft.com/office/drawing/2014/main" val="1727446469"/>
                  </a:ext>
                </a:extLst>
              </a:tr>
              <a:tr h="407069">
                <a:tc>
                  <a:txBody>
                    <a:bodyPr/>
                    <a:lstStyle/>
                    <a:p>
                      <a:pPr algn="l" fontAlgn="b"/>
                      <a:r>
                        <a:rPr lang="de-DE" sz="1600" b="0" u="none" strike="noStrike" dirty="0">
                          <a:solidFill>
                            <a:srgbClr val="000000"/>
                          </a:solidFill>
                          <a:effectLst/>
                          <a:latin typeface="Arial" panose="020B0604020202020204" pitchFamily="34" charset="0"/>
                          <a:cs typeface="Arial" panose="020B0604020202020204" pitchFamily="34" charset="0"/>
                        </a:rPr>
                        <a:t>AT</a:t>
                      </a:r>
                      <a:endParaRPr lang="de-DE" sz="1600" b="0" i="0" u="none" strike="noStrike" dirty="0">
                        <a:solidFill>
                          <a:srgbClr val="000000"/>
                        </a:solidFill>
                        <a:effectLst/>
                        <a:latin typeface="Arial" panose="020B0604020202020204" pitchFamily="34" charset="0"/>
                        <a:cs typeface="Arial" panose="020B0604020202020204" pitchFamily="34" charset="0"/>
                      </a:endParaRPr>
                    </a:p>
                  </a:txBody>
                  <a:tcPr marL="36000" marR="36000" marT="36000" marB="36000" anchor="ctr"/>
                </a:tc>
                <a:tc>
                  <a:txBody>
                    <a:bodyPr/>
                    <a:lstStyle/>
                    <a:p>
                      <a:pPr algn="ctr" fontAlgn="b"/>
                      <a:r>
                        <a:rPr lang="de-DE" sz="1600" b="0" i="0" u="none" strike="noStrike" dirty="0">
                          <a:solidFill>
                            <a:srgbClr val="000000"/>
                          </a:solidFill>
                          <a:effectLst/>
                          <a:latin typeface="Arial" panose="020B0604020202020204" pitchFamily="34" charset="0"/>
                          <a:cs typeface="Arial" panose="020B0604020202020204" pitchFamily="34" charset="0"/>
                        </a:rPr>
                        <a:t>46,8</a:t>
                      </a:r>
                    </a:p>
                  </a:txBody>
                  <a:tcPr marL="36000" marR="36000" marT="36000" marB="36000" anchor="ctr"/>
                </a:tc>
                <a:tc>
                  <a:txBody>
                    <a:bodyPr/>
                    <a:lstStyle/>
                    <a:p>
                      <a:pPr algn="ctr" fontAlgn="b"/>
                      <a:r>
                        <a:rPr lang="de-DE" sz="1600" b="0" i="0" u="none" strike="noStrike" dirty="0">
                          <a:solidFill>
                            <a:srgbClr val="000000"/>
                          </a:solidFill>
                          <a:effectLst/>
                          <a:latin typeface="Arial" panose="020B0604020202020204" pitchFamily="34" charset="0"/>
                          <a:cs typeface="Arial" panose="020B0604020202020204" pitchFamily="34" charset="0"/>
                        </a:rPr>
                        <a:t>30,2</a:t>
                      </a:r>
                    </a:p>
                  </a:txBody>
                  <a:tcPr marL="36000" marR="36000" marT="36000" marB="36000" anchor="ctr"/>
                </a:tc>
                <a:tc>
                  <a:txBody>
                    <a:bodyPr/>
                    <a:lstStyle/>
                    <a:p>
                      <a:pPr algn="ctr" fontAlgn="b"/>
                      <a:r>
                        <a:rPr lang="de-DE" sz="1600" b="0" i="0" u="none" strike="noStrike" dirty="0">
                          <a:solidFill>
                            <a:srgbClr val="000000"/>
                          </a:solidFill>
                          <a:effectLst/>
                          <a:latin typeface="Arial" panose="020B0604020202020204" pitchFamily="34" charset="0"/>
                          <a:cs typeface="Arial" panose="020B0604020202020204" pitchFamily="34" charset="0"/>
                        </a:rPr>
                        <a:t>36,1</a:t>
                      </a:r>
                    </a:p>
                  </a:txBody>
                  <a:tcPr marL="36000" marR="36000" marT="36000" marB="36000" anchor="ctr"/>
                </a:tc>
                <a:tc>
                  <a:txBody>
                    <a:bodyPr/>
                    <a:lstStyle/>
                    <a:p>
                      <a:pPr algn="ctr" fontAlgn="b"/>
                      <a:r>
                        <a:rPr lang="de-DE" sz="1600" b="0" i="0" u="none" strike="noStrike" dirty="0">
                          <a:solidFill>
                            <a:srgbClr val="000000"/>
                          </a:solidFill>
                          <a:effectLst/>
                          <a:latin typeface="Arial" panose="020B0604020202020204" pitchFamily="34" charset="0"/>
                          <a:cs typeface="Arial" panose="020B0604020202020204" pitchFamily="34" charset="0"/>
                        </a:rPr>
                        <a:t>25</a:t>
                      </a:r>
                    </a:p>
                  </a:txBody>
                  <a:tcPr marL="36000" marR="36000" marT="36000" marB="36000" anchor="ctr"/>
                </a:tc>
                <a:tc>
                  <a:txBody>
                    <a:bodyPr/>
                    <a:lstStyle/>
                    <a:p>
                      <a:pPr algn="ctr" fontAlgn="b"/>
                      <a:r>
                        <a:rPr lang="de-DE" sz="1600" b="0" i="0" u="none" strike="noStrike" dirty="0">
                          <a:solidFill>
                            <a:srgbClr val="000000"/>
                          </a:solidFill>
                          <a:effectLst/>
                          <a:latin typeface="Arial" panose="020B0604020202020204" pitchFamily="34" charset="0"/>
                          <a:cs typeface="Arial" panose="020B0604020202020204" pitchFamily="34" charset="0"/>
                        </a:rPr>
                        <a:t>26,5</a:t>
                      </a:r>
                    </a:p>
                  </a:txBody>
                  <a:tcPr marL="36000" marR="36000" marT="36000" marB="36000" anchor="ctr"/>
                </a:tc>
                <a:tc>
                  <a:txBody>
                    <a:bodyPr/>
                    <a:lstStyle/>
                    <a:p>
                      <a:pPr algn="ctr" fontAlgn="b"/>
                      <a:r>
                        <a:rPr lang="de-DE" sz="1600" b="0" i="0" u="none" strike="noStrike" dirty="0">
                          <a:solidFill>
                            <a:srgbClr val="000000"/>
                          </a:solidFill>
                          <a:effectLst/>
                          <a:latin typeface="Arial" panose="020B0604020202020204" pitchFamily="34" charset="0"/>
                          <a:cs typeface="Arial" panose="020B0604020202020204" pitchFamily="34" charset="0"/>
                        </a:rPr>
                        <a:t>42,1</a:t>
                      </a:r>
                    </a:p>
                  </a:txBody>
                  <a:tcPr marL="36000" marR="36000" marT="36000" marB="36000" anchor="ctr"/>
                </a:tc>
                <a:extLst>
                  <a:ext uri="{0D108BD9-81ED-4DB2-BD59-A6C34878D82A}">
                    <a16:rowId xmlns:a16="http://schemas.microsoft.com/office/drawing/2014/main" val="713752335"/>
                  </a:ext>
                </a:extLst>
              </a:tr>
            </a:tbl>
          </a:graphicData>
        </a:graphic>
      </p:graphicFrame>
    </p:spTree>
    <p:extLst>
      <p:ext uri="{BB962C8B-B14F-4D97-AF65-F5344CB8AC3E}">
        <p14:creationId xmlns:p14="http://schemas.microsoft.com/office/powerpoint/2010/main" val="39151472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114300"/>
            <a:ext cx="9144000" cy="2000250"/>
          </a:xfrm>
          <a:prstGeom prst="rect">
            <a:avLst/>
          </a:prstGeom>
          <a:solidFill>
            <a:srgbClr val="CAD2C2">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de-DE"/>
          </a:p>
        </p:txBody>
      </p:sp>
      <p:sp>
        <p:nvSpPr>
          <p:cNvPr id="6" name="Rechteck 5"/>
          <p:cNvSpPr/>
          <p:nvPr/>
        </p:nvSpPr>
        <p:spPr>
          <a:xfrm>
            <a:off x="0" y="1828800"/>
            <a:ext cx="9144000" cy="3314700"/>
          </a:xfrm>
          <a:prstGeom prst="rect">
            <a:avLst/>
          </a:prstGeom>
          <a:solidFill>
            <a:srgbClr val="007F32"/>
          </a:solidFill>
          <a:ln>
            <a:noFill/>
          </a:ln>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de-DE"/>
          </a:p>
        </p:txBody>
      </p:sp>
      <p:sp>
        <p:nvSpPr>
          <p:cNvPr id="7" name="Textplatzhalter 2"/>
          <p:cNvSpPr>
            <a:spLocks noGrp="1"/>
          </p:cNvSpPr>
          <p:nvPr/>
        </p:nvSpPr>
        <p:spPr>
          <a:xfrm>
            <a:off x="762780" y="0"/>
            <a:ext cx="8381220" cy="5143500"/>
          </a:xfrm>
          <a:prstGeom prst="rect">
            <a:avLst/>
          </a:prstGeom>
          <a:solidFill>
            <a:schemeClr val="bg1"/>
          </a:solidFill>
        </p:spPr>
        <p:txBody>
          <a:bodyPr vert="horz" lIns="81399" tIns="42332" rIns="81399" bIns="42332" rtlCol="0">
            <a:normAutofit/>
          </a:bodyPr>
          <a:lstStyle>
            <a:lvl1pPr marL="311045" indent="-311045" algn="l" defTabSz="829452" rtl="0" eaLnBrk="1" latinLnBrk="0" hangingPunct="1">
              <a:spcBef>
                <a:spcPct val="20000"/>
              </a:spcBef>
              <a:buClr>
                <a:srgbClr val="007F32"/>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73930" indent="-259204" algn="l" defTabSz="829452" rtl="0" eaLnBrk="1" latinLnBrk="0" hangingPunct="1">
              <a:spcBef>
                <a:spcPct val="20000"/>
              </a:spcBef>
              <a:buClr>
                <a:srgbClr val="007F32"/>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036815" indent="-207363" algn="l" defTabSz="829452"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451541"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66268"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80994"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95720"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110446"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525172"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sp>
        <p:nvSpPr>
          <p:cNvPr id="8" name="Foliennummernplatzhalter 1"/>
          <p:cNvSpPr>
            <a:spLocks noGrp="1"/>
          </p:cNvSpPr>
          <p:nvPr>
            <p:ph type="sldNum" sz="quarter" idx="12"/>
          </p:nvPr>
        </p:nvSpPr>
        <p:spPr>
          <a:xfrm>
            <a:off x="0" y="4857923"/>
            <a:ext cx="762000" cy="273269"/>
          </a:xfrm>
        </p:spPr>
        <p:txBody>
          <a:bodyPr/>
          <a:lstStyle/>
          <a:p>
            <a:fld id="{B6C39551-C563-40B7-8C76-4425B9CF0407}" type="slidenum">
              <a:rPr lang="de-DE" smtClean="0">
                <a:solidFill>
                  <a:schemeClr val="bg1"/>
                </a:solidFill>
              </a:rPr>
              <a:pPr/>
              <a:t>2</a:t>
            </a:fld>
            <a:endParaRPr lang="de-DE" dirty="0">
              <a:solidFill>
                <a:schemeClr val="bg1"/>
              </a:solidFill>
            </a:endParaRPr>
          </a:p>
        </p:txBody>
      </p:sp>
      <p:sp>
        <p:nvSpPr>
          <p:cNvPr id="4" name="TextShape 1">
            <a:extLst>
              <a:ext uri="{FF2B5EF4-FFF2-40B4-BE49-F238E27FC236}">
                <a16:creationId xmlns:a16="http://schemas.microsoft.com/office/drawing/2014/main" id="{A16CE282-DF20-665D-224C-8589C61E75FD}"/>
              </a:ext>
            </a:extLst>
          </p:cNvPr>
          <p:cNvSpPr txBox="1"/>
          <p:nvPr/>
        </p:nvSpPr>
        <p:spPr>
          <a:xfrm>
            <a:off x="971550" y="268287"/>
            <a:ext cx="7921625" cy="898525"/>
          </a:xfrm>
          <a:prstGeom prst="rect">
            <a:avLst/>
          </a:prstGeom>
          <a:noFill/>
          <a:ln>
            <a:noFill/>
          </a:ln>
        </p:spPr>
        <p:txBody>
          <a:bodyPr lIns="0" tIns="0" rIns="0" bIns="0" anchor="t"/>
          <a:lstStyle/>
          <a:p>
            <a:pPr lvl="0"/>
            <a:r>
              <a:rPr lang="de-DE" sz="3200" b="1" spc="-1" dirty="0">
                <a:solidFill>
                  <a:srgbClr val="36893B"/>
                </a:solidFill>
                <a:latin typeface="Arial"/>
              </a:rPr>
              <a:t>Disclaimer</a:t>
            </a:r>
          </a:p>
          <a:p>
            <a:pPr lvl="0"/>
            <a:endParaRPr lang="de-DE" sz="2200" b="1" spc="-1" dirty="0">
              <a:solidFill>
                <a:srgbClr val="36893B"/>
              </a:solidFill>
              <a:latin typeface="Arial"/>
            </a:endParaRPr>
          </a:p>
        </p:txBody>
      </p:sp>
      <p:sp>
        <p:nvSpPr>
          <p:cNvPr id="13" name="Inhaltsplatzhalter 1">
            <a:extLst>
              <a:ext uri="{FF2B5EF4-FFF2-40B4-BE49-F238E27FC236}">
                <a16:creationId xmlns:a16="http://schemas.microsoft.com/office/drawing/2014/main" id="{19E9CE32-E2ED-6556-9B70-121F74DC45ED}"/>
              </a:ext>
            </a:extLst>
          </p:cNvPr>
          <p:cNvSpPr txBox="1">
            <a:spLocks/>
          </p:cNvSpPr>
          <p:nvPr/>
        </p:nvSpPr>
        <p:spPr>
          <a:xfrm>
            <a:off x="971550" y="807554"/>
            <a:ext cx="7921625" cy="4067659"/>
          </a:xfrm>
          <a:prstGeom prst="rect">
            <a:avLst/>
          </a:prstGeom>
          <a:noFill/>
        </p:spPr>
        <p:txBody>
          <a:bodyPr lIns="0" tIns="0" rIns="0" bIns="0" anchor="t"/>
          <a:lstStyle>
            <a:lvl1pPr marL="341822" indent="-341822" algn="l" defTabSz="455762" rtl="0" eaLnBrk="1" latinLnBrk="0" hangingPunct="1">
              <a:spcBef>
                <a:spcPct val="20000"/>
              </a:spcBef>
              <a:buFont typeface="Arial"/>
              <a:buChar char="•"/>
              <a:defRPr sz="3200" kern="1200">
                <a:solidFill>
                  <a:schemeClr val="tx1"/>
                </a:solidFill>
                <a:latin typeface="+mn-lt"/>
                <a:ea typeface="+mn-ea"/>
                <a:cs typeface="+mn-cs"/>
              </a:defRPr>
            </a:lvl1pPr>
            <a:lvl2pPr marL="740789" indent="-284910" algn="l" defTabSz="455762" rtl="0" eaLnBrk="1" latinLnBrk="0" hangingPunct="1">
              <a:spcBef>
                <a:spcPct val="20000"/>
              </a:spcBef>
              <a:buFont typeface="Arial"/>
              <a:buChar char="–"/>
              <a:defRPr sz="2800" kern="1200">
                <a:solidFill>
                  <a:schemeClr val="tx1"/>
                </a:solidFill>
                <a:latin typeface="+mn-lt"/>
                <a:ea typeface="+mn-ea"/>
                <a:cs typeface="+mn-cs"/>
              </a:defRPr>
            </a:lvl2pPr>
            <a:lvl3pPr marL="1139581" indent="-227880" algn="l" defTabSz="455762" rtl="0" eaLnBrk="1" latinLnBrk="0" hangingPunct="1">
              <a:spcBef>
                <a:spcPct val="20000"/>
              </a:spcBef>
              <a:buFont typeface="Arial"/>
              <a:buChar char="•"/>
              <a:defRPr sz="2400" kern="1200">
                <a:solidFill>
                  <a:schemeClr val="tx1"/>
                </a:solidFill>
                <a:latin typeface="+mn-lt"/>
                <a:ea typeface="+mn-ea"/>
                <a:cs typeface="+mn-cs"/>
              </a:defRPr>
            </a:lvl3pPr>
            <a:lvl4pPr marL="1595400" indent="-227880" algn="l" defTabSz="455762" rtl="0" eaLnBrk="1" latinLnBrk="0" hangingPunct="1">
              <a:spcBef>
                <a:spcPct val="20000"/>
              </a:spcBef>
              <a:buFont typeface="Arial"/>
              <a:buChar char="–"/>
              <a:defRPr sz="2000" kern="1200">
                <a:solidFill>
                  <a:schemeClr val="tx1"/>
                </a:solidFill>
                <a:latin typeface="+mn-lt"/>
                <a:ea typeface="+mn-ea"/>
                <a:cs typeface="+mn-cs"/>
              </a:defRPr>
            </a:lvl4pPr>
            <a:lvl5pPr marL="2051279" indent="-227880" algn="l" defTabSz="455762" rtl="0" eaLnBrk="1" latinLnBrk="0" hangingPunct="1">
              <a:spcBef>
                <a:spcPct val="20000"/>
              </a:spcBef>
              <a:buFont typeface="Arial"/>
              <a:buChar char="»"/>
              <a:defRPr sz="2000" kern="1200">
                <a:solidFill>
                  <a:schemeClr val="tx1"/>
                </a:solidFill>
                <a:latin typeface="+mn-lt"/>
                <a:ea typeface="+mn-ea"/>
                <a:cs typeface="+mn-cs"/>
              </a:defRPr>
            </a:lvl5pPr>
            <a:lvl6pPr marL="2507040" indent="-227880" algn="l" defTabSz="455762" rtl="0" eaLnBrk="1" latinLnBrk="0" hangingPunct="1">
              <a:spcBef>
                <a:spcPct val="20000"/>
              </a:spcBef>
              <a:buFont typeface="Arial"/>
              <a:buChar char="•"/>
              <a:defRPr sz="2000" kern="1200">
                <a:solidFill>
                  <a:schemeClr val="tx1"/>
                </a:solidFill>
                <a:latin typeface="+mn-lt"/>
                <a:ea typeface="+mn-ea"/>
                <a:cs typeface="+mn-cs"/>
              </a:defRPr>
            </a:lvl6pPr>
            <a:lvl7pPr marL="2962920" indent="-227880" algn="l" defTabSz="455762" rtl="0" eaLnBrk="1" latinLnBrk="0" hangingPunct="1">
              <a:spcBef>
                <a:spcPct val="20000"/>
              </a:spcBef>
              <a:buFont typeface="Arial"/>
              <a:buChar char="•"/>
              <a:defRPr sz="2000" kern="1200">
                <a:solidFill>
                  <a:schemeClr val="tx1"/>
                </a:solidFill>
                <a:latin typeface="+mn-lt"/>
                <a:ea typeface="+mn-ea"/>
                <a:cs typeface="+mn-cs"/>
              </a:defRPr>
            </a:lvl7pPr>
            <a:lvl8pPr marL="3418741" indent="-227880" algn="l" defTabSz="455762" rtl="0" eaLnBrk="1" latinLnBrk="0" hangingPunct="1">
              <a:spcBef>
                <a:spcPct val="20000"/>
              </a:spcBef>
              <a:buFont typeface="Arial"/>
              <a:buChar char="•"/>
              <a:defRPr sz="2000" kern="1200">
                <a:solidFill>
                  <a:schemeClr val="tx1"/>
                </a:solidFill>
                <a:latin typeface="+mn-lt"/>
                <a:ea typeface="+mn-ea"/>
                <a:cs typeface="+mn-cs"/>
              </a:defRPr>
            </a:lvl8pPr>
            <a:lvl9pPr marL="3874562" indent="-227880" algn="l" defTabSz="455762" rtl="0" eaLnBrk="1" latinLnBrk="0" hangingPunct="1">
              <a:spcBef>
                <a:spcPct val="20000"/>
              </a:spcBef>
              <a:buFont typeface="Arial"/>
              <a:buChar char="•"/>
              <a:defRPr sz="2000" kern="1200">
                <a:solidFill>
                  <a:schemeClr val="tx1"/>
                </a:solidFill>
                <a:latin typeface="+mn-lt"/>
                <a:ea typeface="+mn-ea"/>
                <a:cs typeface="+mn-cs"/>
              </a:defRPr>
            </a:lvl9pPr>
          </a:lstStyle>
          <a:p>
            <a:pPr marL="179388" lvl="0" indent="-179388" defTabSz="914400">
              <a:buClr>
                <a:srgbClr val="007F32"/>
              </a:buClr>
              <a:buFont typeface="Arial" pitchFamily="34" charset="0"/>
              <a:buChar char="•"/>
            </a:pPr>
            <a:r>
              <a:rPr lang="de-DE" sz="1400" b="1" dirty="0">
                <a:solidFill>
                  <a:prstClr val="black">
                    <a:lumMod val="75000"/>
                    <a:lumOff val="25000"/>
                  </a:prstClr>
                </a:solidFill>
                <a:latin typeface="Arial" pitchFamily="34" charset="0"/>
                <a:cs typeface="Arial" pitchFamily="34" charset="0"/>
              </a:rPr>
              <a:t>Haftungsausschluss</a:t>
            </a:r>
            <a:endParaRPr lang="de-DE" sz="1800" b="1" dirty="0">
              <a:solidFill>
                <a:prstClr val="black">
                  <a:lumMod val="75000"/>
                  <a:lumOff val="25000"/>
                </a:prstClr>
              </a:solidFill>
              <a:latin typeface="Arial" pitchFamily="34" charset="0"/>
              <a:cs typeface="Arial" pitchFamily="34" charset="0"/>
            </a:endParaRPr>
          </a:p>
          <a:p>
            <a:pPr marL="358775" lvl="1" indent="-179388" defTabSz="914400">
              <a:buClr>
                <a:srgbClr val="007F32"/>
              </a:buClr>
              <a:buFont typeface="Arial" pitchFamily="34" charset="0"/>
              <a:buChar char="•"/>
            </a:pPr>
            <a:r>
              <a:rPr lang="de-DE" sz="1200" dirty="0">
                <a:solidFill>
                  <a:prstClr val="black">
                    <a:lumMod val="75000"/>
                    <a:lumOff val="25000"/>
                  </a:prstClr>
                </a:solidFill>
                <a:latin typeface="Arial" pitchFamily="34" charset="0"/>
                <a:cs typeface="Arial" pitchFamily="34" charset="0"/>
              </a:rPr>
              <a:t>Die veröffentlichten Informationen, insbesondere Daten, Studien, Kommentare, Einschätzungen, Empfehlungen, Meinungen und Darstellungen stellen weder eine Anlageberatung noch eine Aufforderung zum Kauf oder Verkauf von Wertpapieren oder Finanzinstrumenten dar. </a:t>
            </a:r>
          </a:p>
          <a:p>
            <a:pPr marL="358775" lvl="1" indent="-179388" defTabSz="914400">
              <a:buClr>
                <a:srgbClr val="007F32"/>
              </a:buClr>
              <a:buFont typeface="Arial" pitchFamily="34" charset="0"/>
              <a:buChar char="•"/>
            </a:pPr>
            <a:r>
              <a:rPr lang="de-DE" sz="1200" dirty="0">
                <a:solidFill>
                  <a:prstClr val="black">
                    <a:lumMod val="75000"/>
                    <a:lumOff val="25000"/>
                  </a:prstClr>
                </a:solidFill>
                <a:latin typeface="Arial" pitchFamily="34" charset="0"/>
                <a:cs typeface="Arial" pitchFamily="34" charset="0"/>
              </a:rPr>
              <a:t>Der Vortragende und ggfs. seine Gäste weisen darauf hin, dass die Investition in Wertpapiere und Finanzinstrumente grundsätzlich mit Risiken, bis hin zum Totalverlust des eingesetzten Kapitals, verbunden ist.</a:t>
            </a:r>
          </a:p>
          <a:p>
            <a:pPr marL="358775" lvl="1" indent="-179388" defTabSz="914400">
              <a:buClr>
                <a:srgbClr val="007F32"/>
              </a:buClr>
              <a:buFont typeface="Arial" pitchFamily="34" charset="0"/>
              <a:buChar char="•"/>
            </a:pPr>
            <a:r>
              <a:rPr lang="de-DE" sz="1200" dirty="0">
                <a:solidFill>
                  <a:prstClr val="black">
                    <a:lumMod val="75000"/>
                    <a:lumOff val="25000"/>
                  </a:prstClr>
                </a:solidFill>
                <a:latin typeface="Arial" pitchFamily="34" charset="0"/>
                <a:cs typeface="Arial" pitchFamily="34" charset="0"/>
              </a:rPr>
              <a:t>Alle Informationen wurden sorgfältig recherchiert und nach bestem Wissen und Gewissen erstellt. </a:t>
            </a:r>
          </a:p>
          <a:p>
            <a:pPr marL="358775" lvl="1" indent="-179388" defTabSz="914400">
              <a:buClr>
                <a:srgbClr val="007F32"/>
              </a:buClr>
              <a:buFont typeface="Arial" pitchFamily="34" charset="0"/>
              <a:buChar char="•"/>
            </a:pPr>
            <a:r>
              <a:rPr lang="de-DE" sz="1200" dirty="0">
                <a:solidFill>
                  <a:prstClr val="black">
                    <a:lumMod val="75000"/>
                    <a:lumOff val="25000"/>
                  </a:prstClr>
                </a:solidFill>
                <a:latin typeface="Arial" pitchFamily="34" charset="0"/>
                <a:cs typeface="Arial" pitchFamily="34" charset="0"/>
              </a:rPr>
              <a:t>Der Vortragende und ggfs. seine Gäste übernehmen keine Gewähr, Garantie oder Zusicherung für die Richtigkeit oder die Aktualität der veröffentlichten Informationen und behalten sich vor, die Informationen jederzeit und ohne vorherige Ankündigung zu ändern oder zu ergänzen. </a:t>
            </a:r>
          </a:p>
          <a:p>
            <a:pPr marL="358775" lvl="1" indent="-179388" defTabSz="914400">
              <a:buClr>
                <a:srgbClr val="007F32"/>
              </a:buClr>
              <a:buFont typeface="Arial" pitchFamily="34" charset="0"/>
              <a:buChar char="•"/>
            </a:pPr>
            <a:r>
              <a:rPr lang="de-DE" sz="1200" dirty="0">
                <a:solidFill>
                  <a:prstClr val="black">
                    <a:lumMod val="75000"/>
                    <a:lumOff val="25000"/>
                  </a:prstClr>
                </a:solidFill>
                <a:latin typeface="Arial" pitchFamily="34" charset="0"/>
                <a:cs typeface="Arial" pitchFamily="34" charset="0"/>
              </a:rPr>
              <a:t>Eine Haftung für Vermögensschäden infolge fehlerhafter, unvollständiger oder unrichtiger Informationen wird nicht übernommen. Dieses Produkt adressiert Leser aus der Bundesrepublik Deutschland, sodass Anzeigen ebenfalls ausschließlich an Leser aus der Bundesrepublik Deutschland gerichtet sind, sofern dies nicht anders bezeichnet wird.</a:t>
            </a:r>
          </a:p>
          <a:p>
            <a:pPr marL="358775" lvl="1" indent="-179388" defTabSz="914400">
              <a:buClr>
                <a:srgbClr val="007F32"/>
              </a:buClr>
              <a:buFont typeface="Arial" pitchFamily="34" charset="0"/>
              <a:buChar char="•"/>
            </a:pPr>
            <a:endParaRPr lang="de-DE" sz="1200" dirty="0">
              <a:solidFill>
                <a:prstClr val="black">
                  <a:lumMod val="75000"/>
                  <a:lumOff val="25000"/>
                </a:prstClr>
              </a:solidFill>
              <a:latin typeface="Arial" pitchFamily="34" charset="0"/>
              <a:cs typeface="Arial" pitchFamily="34" charset="0"/>
            </a:endParaRPr>
          </a:p>
          <a:p>
            <a:pPr marL="179388" lvl="0" indent="-179388" defTabSz="914400">
              <a:buClr>
                <a:srgbClr val="007F32"/>
              </a:buClr>
              <a:buFont typeface="Arial" pitchFamily="34" charset="0"/>
              <a:buChar char="•"/>
            </a:pPr>
            <a:r>
              <a:rPr lang="de-DE" sz="1400" b="1" dirty="0">
                <a:solidFill>
                  <a:prstClr val="black">
                    <a:lumMod val="75000"/>
                    <a:lumOff val="25000"/>
                  </a:prstClr>
                </a:solidFill>
                <a:latin typeface="Arial" pitchFamily="34" charset="0"/>
                <a:cs typeface="Arial" pitchFamily="34" charset="0"/>
              </a:rPr>
              <a:t>Urheberrechtshinweise</a:t>
            </a:r>
            <a:endParaRPr lang="de-DE" sz="1800" b="1" dirty="0">
              <a:solidFill>
                <a:prstClr val="black">
                  <a:lumMod val="75000"/>
                  <a:lumOff val="25000"/>
                </a:prstClr>
              </a:solidFill>
              <a:latin typeface="Arial" pitchFamily="34" charset="0"/>
              <a:cs typeface="Arial" pitchFamily="34" charset="0"/>
            </a:endParaRPr>
          </a:p>
          <a:p>
            <a:pPr marL="358775" lvl="1" indent="-179388" defTabSz="914400">
              <a:buClr>
                <a:srgbClr val="007F32"/>
              </a:buClr>
              <a:buFont typeface="Arial" pitchFamily="34" charset="0"/>
              <a:buChar char="•"/>
            </a:pPr>
            <a:r>
              <a:rPr lang="de-DE" sz="1200" dirty="0">
                <a:solidFill>
                  <a:prstClr val="black">
                    <a:lumMod val="75000"/>
                    <a:lumOff val="25000"/>
                  </a:prstClr>
                </a:solidFill>
                <a:latin typeface="Arial" pitchFamily="34" charset="0"/>
                <a:cs typeface="Arial" pitchFamily="34" charset="0"/>
              </a:rPr>
              <a:t>Alle Inhalte sind urheberrechtlich geschützt. Alle Rechte bleiben vorbehalten. </a:t>
            </a:r>
          </a:p>
          <a:p>
            <a:pPr marL="358775" lvl="1" indent="-179388" defTabSz="914400">
              <a:buClr>
                <a:srgbClr val="007F32"/>
              </a:buClr>
              <a:buFont typeface="Arial" pitchFamily="34" charset="0"/>
              <a:buChar char="•"/>
            </a:pPr>
            <a:r>
              <a:rPr lang="de-DE" sz="1200" dirty="0">
                <a:solidFill>
                  <a:prstClr val="black">
                    <a:lumMod val="75000"/>
                    <a:lumOff val="25000"/>
                  </a:prstClr>
                </a:solidFill>
                <a:latin typeface="Arial" pitchFamily="34" charset="0"/>
                <a:cs typeface="Arial" pitchFamily="34" charset="0"/>
              </a:rPr>
              <a:t>Nachdruck und anderweitige, auch elektronische, Veröffentlichung oder Verwendung sowie elektronische Archivierung sind nur mit vorheriger schriftlicher Genehmigung des Vortragenden und ggfs. seiner Gäste zulässig.</a:t>
            </a:r>
          </a:p>
          <a:p>
            <a:pPr marL="358775" lvl="1" indent="-179388" defTabSz="914400">
              <a:buClr>
                <a:srgbClr val="007F32"/>
              </a:buClr>
              <a:buFont typeface="Arial" pitchFamily="34" charset="0"/>
              <a:buChar char="•"/>
            </a:pPr>
            <a:endParaRPr lang="de-DE" sz="1200" dirty="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35073737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bldLvl="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EA2203D-4E1D-3A48-D927-5D6FAC604309}"/>
              </a:ext>
            </a:extLst>
          </p:cNvPr>
          <p:cNvPicPr>
            <a:picLocks noChangeAspect="1"/>
          </p:cNvPicPr>
          <p:nvPr/>
        </p:nvPicPr>
        <p:blipFill rotWithShape="1">
          <a:blip r:embed="rId2"/>
          <a:srcRect t="16316" b="7322"/>
          <a:stretch/>
        </p:blipFill>
        <p:spPr>
          <a:xfrm>
            <a:off x="-36512" y="-114300"/>
            <a:ext cx="9180512" cy="5257800"/>
          </a:xfrm>
          <a:prstGeom prst="rect">
            <a:avLst/>
          </a:prstGeom>
        </p:spPr>
      </p:pic>
      <p:pic>
        <p:nvPicPr>
          <p:cNvPr id="14" name="Grafik 13" descr="Ein Bild, das Gebäude, Gras, Stadion enthält.&#10;&#10;Automatisch generierte Beschreibung">
            <a:extLst>
              <a:ext uri="{FF2B5EF4-FFF2-40B4-BE49-F238E27FC236}">
                <a16:creationId xmlns:a16="http://schemas.microsoft.com/office/drawing/2014/main" id="{017DBE88-B2F3-993B-DF38-73582FBA585B}"/>
              </a:ext>
            </a:extLst>
          </p:cNvPr>
          <p:cNvPicPr>
            <a:picLocks noChangeAspect="1"/>
          </p:cNvPicPr>
          <p:nvPr/>
        </p:nvPicPr>
        <p:blipFill rotWithShape="1">
          <a:blip r:embed="rId3"/>
          <a:srcRect l="1596" t="24859" r="2237"/>
          <a:stretch/>
        </p:blipFill>
        <p:spPr>
          <a:xfrm>
            <a:off x="-22864" y="-134838"/>
            <a:ext cx="9289032" cy="5422354"/>
          </a:xfrm>
          <a:prstGeom prst="rect">
            <a:avLst/>
          </a:prstGeom>
        </p:spPr>
      </p:pic>
      <p:sp>
        <p:nvSpPr>
          <p:cNvPr id="4" name="TextShape 1">
            <a:extLst>
              <a:ext uri="{FF2B5EF4-FFF2-40B4-BE49-F238E27FC236}">
                <a16:creationId xmlns:a16="http://schemas.microsoft.com/office/drawing/2014/main" id="{261EF0F3-1B0A-F5CF-567E-E1B51ECE4E9B}"/>
              </a:ext>
            </a:extLst>
          </p:cNvPr>
          <p:cNvSpPr txBox="1"/>
          <p:nvPr/>
        </p:nvSpPr>
        <p:spPr>
          <a:xfrm>
            <a:off x="611560" y="267494"/>
            <a:ext cx="7921625" cy="898525"/>
          </a:xfrm>
          <a:prstGeom prst="rect">
            <a:avLst/>
          </a:prstGeom>
          <a:noFill/>
          <a:ln>
            <a:noFill/>
          </a:ln>
        </p:spPr>
        <p:txBody>
          <a:bodyPr lIns="0" tIns="0" rIns="0" bIns="0" anchor="t"/>
          <a:lstStyle/>
          <a:p>
            <a:pPr lvl="0" algn="ctr"/>
            <a:r>
              <a:rPr lang="de-DE" sz="3200" b="1" spc="-1" dirty="0">
                <a:solidFill>
                  <a:schemeClr val="bg1"/>
                </a:solidFill>
                <a:latin typeface="Arial"/>
              </a:rPr>
              <a:t>Widerwort zu Warren Buffett</a:t>
            </a:r>
          </a:p>
          <a:p>
            <a:pPr lvl="0" algn="ctr"/>
            <a:r>
              <a:rPr lang="de-DE" sz="2300" b="1" spc="-1" dirty="0">
                <a:solidFill>
                  <a:schemeClr val="bg1"/>
                </a:solidFill>
                <a:latin typeface="Arial"/>
              </a:rPr>
              <a:t>, denn immer lag der gute Mann auch nicht richtig…</a:t>
            </a:r>
            <a:endParaRPr lang="de-DE" sz="2200" b="1" spc="-1" dirty="0">
              <a:solidFill>
                <a:schemeClr val="bg1"/>
              </a:solidFill>
              <a:latin typeface="Arial"/>
            </a:endParaRPr>
          </a:p>
        </p:txBody>
      </p:sp>
      <p:sp>
        <p:nvSpPr>
          <p:cNvPr id="9" name="Inhaltsplatzhalter 1">
            <a:extLst>
              <a:ext uri="{FF2B5EF4-FFF2-40B4-BE49-F238E27FC236}">
                <a16:creationId xmlns:a16="http://schemas.microsoft.com/office/drawing/2014/main" id="{F47E54F2-9E7E-2F15-7A5F-EBF2D8151156}"/>
              </a:ext>
            </a:extLst>
          </p:cNvPr>
          <p:cNvSpPr txBox="1">
            <a:spLocks/>
          </p:cNvSpPr>
          <p:nvPr/>
        </p:nvSpPr>
        <p:spPr>
          <a:xfrm>
            <a:off x="250824" y="1311275"/>
            <a:ext cx="8642351" cy="3565525"/>
          </a:xfrm>
          <a:prstGeom prst="rect">
            <a:avLst/>
          </a:prstGeom>
          <a:noFill/>
        </p:spPr>
        <p:txBody>
          <a:bodyPr anchor="ctr"/>
          <a:lstStyle>
            <a:lvl1pPr marL="341822" indent="-341822" algn="l" defTabSz="455762" rtl="0" eaLnBrk="1" latinLnBrk="0" hangingPunct="1">
              <a:spcBef>
                <a:spcPct val="20000"/>
              </a:spcBef>
              <a:buFont typeface="Arial"/>
              <a:buChar char="•"/>
              <a:defRPr sz="3200" kern="1200">
                <a:solidFill>
                  <a:schemeClr val="tx1"/>
                </a:solidFill>
                <a:latin typeface="+mn-lt"/>
                <a:ea typeface="+mn-ea"/>
                <a:cs typeface="+mn-cs"/>
              </a:defRPr>
            </a:lvl1pPr>
            <a:lvl2pPr marL="740789" indent="-284910" algn="l" defTabSz="455762" rtl="0" eaLnBrk="1" latinLnBrk="0" hangingPunct="1">
              <a:spcBef>
                <a:spcPct val="20000"/>
              </a:spcBef>
              <a:buFont typeface="Arial"/>
              <a:buChar char="–"/>
              <a:defRPr sz="2800" kern="1200">
                <a:solidFill>
                  <a:schemeClr val="tx1"/>
                </a:solidFill>
                <a:latin typeface="+mn-lt"/>
                <a:ea typeface="+mn-ea"/>
                <a:cs typeface="+mn-cs"/>
              </a:defRPr>
            </a:lvl2pPr>
            <a:lvl3pPr marL="1139581" indent="-227880" algn="l" defTabSz="455762" rtl="0" eaLnBrk="1" latinLnBrk="0" hangingPunct="1">
              <a:spcBef>
                <a:spcPct val="20000"/>
              </a:spcBef>
              <a:buFont typeface="Arial"/>
              <a:buChar char="•"/>
              <a:defRPr sz="2400" kern="1200">
                <a:solidFill>
                  <a:schemeClr val="tx1"/>
                </a:solidFill>
                <a:latin typeface="+mn-lt"/>
                <a:ea typeface="+mn-ea"/>
                <a:cs typeface="+mn-cs"/>
              </a:defRPr>
            </a:lvl3pPr>
            <a:lvl4pPr marL="1595400" indent="-227880" algn="l" defTabSz="455762" rtl="0" eaLnBrk="1" latinLnBrk="0" hangingPunct="1">
              <a:spcBef>
                <a:spcPct val="20000"/>
              </a:spcBef>
              <a:buFont typeface="Arial"/>
              <a:buChar char="–"/>
              <a:defRPr sz="2000" kern="1200">
                <a:solidFill>
                  <a:schemeClr val="tx1"/>
                </a:solidFill>
                <a:latin typeface="+mn-lt"/>
                <a:ea typeface="+mn-ea"/>
                <a:cs typeface="+mn-cs"/>
              </a:defRPr>
            </a:lvl4pPr>
            <a:lvl5pPr marL="2051279" indent="-227880" algn="l" defTabSz="455762" rtl="0" eaLnBrk="1" latinLnBrk="0" hangingPunct="1">
              <a:spcBef>
                <a:spcPct val="20000"/>
              </a:spcBef>
              <a:buFont typeface="Arial"/>
              <a:buChar char="»"/>
              <a:defRPr sz="2000" kern="1200">
                <a:solidFill>
                  <a:schemeClr val="tx1"/>
                </a:solidFill>
                <a:latin typeface="+mn-lt"/>
                <a:ea typeface="+mn-ea"/>
                <a:cs typeface="+mn-cs"/>
              </a:defRPr>
            </a:lvl5pPr>
            <a:lvl6pPr marL="2507040" indent="-227880" algn="l" defTabSz="455762" rtl="0" eaLnBrk="1" latinLnBrk="0" hangingPunct="1">
              <a:spcBef>
                <a:spcPct val="20000"/>
              </a:spcBef>
              <a:buFont typeface="Arial"/>
              <a:buChar char="•"/>
              <a:defRPr sz="2000" kern="1200">
                <a:solidFill>
                  <a:schemeClr val="tx1"/>
                </a:solidFill>
                <a:latin typeface="+mn-lt"/>
                <a:ea typeface="+mn-ea"/>
                <a:cs typeface="+mn-cs"/>
              </a:defRPr>
            </a:lvl6pPr>
            <a:lvl7pPr marL="2962920" indent="-227880" algn="l" defTabSz="455762" rtl="0" eaLnBrk="1" latinLnBrk="0" hangingPunct="1">
              <a:spcBef>
                <a:spcPct val="20000"/>
              </a:spcBef>
              <a:buFont typeface="Arial"/>
              <a:buChar char="•"/>
              <a:defRPr sz="2000" kern="1200">
                <a:solidFill>
                  <a:schemeClr val="tx1"/>
                </a:solidFill>
                <a:latin typeface="+mn-lt"/>
                <a:ea typeface="+mn-ea"/>
                <a:cs typeface="+mn-cs"/>
              </a:defRPr>
            </a:lvl7pPr>
            <a:lvl8pPr marL="3418741" indent="-227880" algn="l" defTabSz="455762" rtl="0" eaLnBrk="1" latinLnBrk="0" hangingPunct="1">
              <a:spcBef>
                <a:spcPct val="20000"/>
              </a:spcBef>
              <a:buFont typeface="Arial"/>
              <a:buChar char="•"/>
              <a:defRPr sz="2000" kern="1200">
                <a:solidFill>
                  <a:schemeClr val="tx1"/>
                </a:solidFill>
                <a:latin typeface="+mn-lt"/>
                <a:ea typeface="+mn-ea"/>
                <a:cs typeface="+mn-cs"/>
              </a:defRPr>
            </a:lvl8pPr>
            <a:lvl9pPr marL="3874562" indent="-227880" algn="l" defTabSz="455762"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Never</a:t>
            </a:r>
          </a:p>
          <a:p>
            <a:pPr marL="0" indent="0" algn="ctr">
              <a:buFont typeface="Arial"/>
              <a:buNone/>
            </a:pPr>
            <a:r>
              <a:rPr lang="de-DE" sz="4400" b="1" i="1" dirty="0" err="1">
                <a:solidFill>
                  <a:schemeClr val="bg1"/>
                </a:solidFill>
                <a:latin typeface="Arial" panose="020B0604020202020204" pitchFamily="34" charset="0"/>
                <a:cs typeface="Arial" panose="020B0604020202020204" pitchFamily="34" charset="0"/>
              </a:rPr>
              <a:t>Bet</a:t>
            </a:r>
            <a:endParaRPr lang="de-DE" sz="4400" b="1" i="1" dirty="0">
              <a:solidFill>
                <a:schemeClr val="bg1"/>
              </a:solidFill>
              <a:latin typeface="Arial" panose="020B0604020202020204" pitchFamily="34" charset="0"/>
              <a:cs typeface="Arial" panose="020B0604020202020204" pitchFamily="34" charset="0"/>
            </a:endParaRPr>
          </a:p>
          <a:p>
            <a:pPr marL="0" indent="0" algn="ctr">
              <a:buFont typeface="Arial"/>
              <a:buNone/>
            </a:pPr>
            <a:r>
              <a:rPr lang="de-DE" sz="4400" b="1" i="1" dirty="0" err="1">
                <a:solidFill>
                  <a:schemeClr val="bg1"/>
                </a:solidFill>
                <a:latin typeface="Arial" panose="020B0604020202020204" pitchFamily="34" charset="0"/>
                <a:cs typeface="Arial" panose="020B0604020202020204" pitchFamily="34" charset="0"/>
              </a:rPr>
              <a:t>Against</a:t>
            </a:r>
            <a:endParaRPr lang="de-DE" sz="4400" b="1" i="1" dirty="0">
              <a:solidFill>
                <a:schemeClr val="bg1"/>
              </a:solidFill>
              <a:latin typeface="Arial" panose="020B0604020202020204" pitchFamily="34" charset="0"/>
              <a:cs typeface="Arial" panose="020B0604020202020204" pitchFamily="34" charset="0"/>
            </a:endParaRPr>
          </a:p>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The Rest </a:t>
            </a:r>
            <a:r>
              <a:rPr lang="de-DE" sz="4400" b="1" i="1" dirty="0" err="1">
                <a:solidFill>
                  <a:schemeClr val="bg1"/>
                </a:solidFill>
                <a:latin typeface="Arial" panose="020B0604020202020204" pitchFamily="34" charset="0"/>
                <a:cs typeface="Arial" panose="020B0604020202020204" pitchFamily="34" charset="0"/>
              </a:rPr>
              <a:t>of</a:t>
            </a:r>
            <a:r>
              <a:rPr lang="de-DE" sz="4400" b="1" i="1" dirty="0">
                <a:solidFill>
                  <a:schemeClr val="bg1"/>
                </a:solidFill>
                <a:latin typeface="Arial" panose="020B0604020202020204" pitchFamily="34" charset="0"/>
                <a:cs typeface="Arial" panose="020B0604020202020204" pitchFamily="34" charset="0"/>
              </a:rPr>
              <a:t> The World!</a:t>
            </a:r>
          </a:p>
        </p:txBody>
      </p:sp>
    </p:spTree>
    <p:extLst>
      <p:ext uri="{BB962C8B-B14F-4D97-AF65-F5344CB8AC3E}">
        <p14:creationId xmlns:p14="http://schemas.microsoft.com/office/powerpoint/2010/main" val="31993512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114300"/>
            <a:ext cx="9144000" cy="2000250"/>
          </a:xfrm>
          <a:prstGeom prst="rect">
            <a:avLst/>
          </a:prstGeom>
          <a:solidFill>
            <a:srgbClr val="CAD2C2">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de-DE"/>
          </a:p>
        </p:txBody>
      </p:sp>
      <p:sp>
        <p:nvSpPr>
          <p:cNvPr id="6" name="Rechteck 5"/>
          <p:cNvSpPr/>
          <p:nvPr/>
        </p:nvSpPr>
        <p:spPr>
          <a:xfrm>
            <a:off x="0" y="1828800"/>
            <a:ext cx="9144000" cy="3314700"/>
          </a:xfrm>
          <a:prstGeom prst="rect">
            <a:avLst/>
          </a:prstGeom>
          <a:solidFill>
            <a:srgbClr val="007F32"/>
          </a:solidFill>
          <a:ln>
            <a:noFill/>
          </a:ln>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de-DE"/>
          </a:p>
        </p:txBody>
      </p:sp>
      <p:sp>
        <p:nvSpPr>
          <p:cNvPr id="7" name="Textplatzhalter 2"/>
          <p:cNvSpPr>
            <a:spLocks noGrp="1"/>
          </p:cNvSpPr>
          <p:nvPr/>
        </p:nvSpPr>
        <p:spPr>
          <a:xfrm>
            <a:off x="762780" y="0"/>
            <a:ext cx="8381220" cy="5143500"/>
          </a:xfrm>
          <a:prstGeom prst="rect">
            <a:avLst/>
          </a:prstGeom>
          <a:solidFill>
            <a:schemeClr val="bg1"/>
          </a:solidFill>
        </p:spPr>
        <p:txBody>
          <a:bodyPr vert="horz" lIns="81399" tIns="42332" rIns="81399" bIns="42332" rtlCol="0">
            <a:normAutofit/>
          </a:bodyPr>
          <a:lstStyle>
            <a:lvl1pPr marL="311045" indent="-311045" algn="l" defTabSz="829452" rtl="0" eaLnBrk="1" latinLnBrk="0" hangingPunct="1">
              <a:spcBef>
                <a:spcPct val="20000"/>
              </a:spcBef>
              <a:buClr>
                <a:srgbClr val="007F32"/>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73930" indent="-259204" algn="l" defTabSz="829452" rtl="0" eaLnBrk="1" latinLnBrk="0" hangingPunct="1">
              <a:spcBef>
                <a:spcPct val="20000"/>
              </a:spcBef>
              <a:buClr>
                <a:srgbClr val="007F32"/>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036815" indent="-207363" algn="l" defTabSz="829452"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451541"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66268"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80994"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95720"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110446"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525172"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sp>
        <p:nvSpPr>
          <p:cNvPr id="8" name="Foliennummernplatzhalter 1"/>
          <p:cNvSpPr>
            <a:spLocks noGrp="1"/>
          </p:cNvSpPr>
          <p:nvPr>
            <p:ph type="sldNum" sz="quarter" idx="12"/>
          </p:nvPr>
        </p:nvSpPr>
        <p:spPr>
          <a:xfrm>
            <a:off x="0" y="4857923"/>
            <a:ext cx="762000" cy="273269"/>
          </a:xfrm>
        </p:spPr>
        <p:txBody>
          <a:bodyPr/>
          <a:lstStyle/>
          <a:p>
            <a:fld id="{B6C39551-C563-40B7-8C76-4425B9CF0407}" type="slidenum">
              <a:rPr lang="de-DE" smtClean="0">
                <a:solidFill>
                  <a:schemeClr val="bg1"/>
                </a:solidFill>
              </a:rPr>
              <a:pPr/>
              <a:t>21</a:t>
            </a:fld>
            <a:endParaRPr lang="de-DE" dirty="0">
              <a:solidFill>
                <a:schemeClr val="bg1"/>
              </a:solidFill>
            </a:endParaRPr>
          </a:p>
        </p:txBody>
      </p:sp>
      <p:sp>
        <p:nvSpPr>
          <p:cNvPr id="14" name="Titel 69"/>
          <p:cNvSpPr>
            <a:spLocks noGrp="1"/>
          </p:cNvSpPr>
          <p:nvPr/>
        </p:nvSpPr>
        <p:spPr>
          <a:xfrm>
            <a:off x="990654" y="514352"/>
            <a:ext cx="7618439" cy="661336"/>
          </a:xfrm>
          <a:prstGeom prst="rect">
            <a:avLst/>
          </a:prstGeom>
        </p:spPr>
        <p:txBody>
          <a:bodyPr vert="horz" wrap="square" lIns="0" tIns="0" rIns="0" bIns="0" rtlCol="0" anchor="t">
            <a:normAutofit/>
          </a:bodyPr>
          <a:lstStyle>
            <a:lvl1pPr algn="l" defTabSz="829452" rtl="0" eaLnBrk="1" latinLnBrk="0" hangingPunct="1">
              <a:spcBef>
                <a:spcPct val="0"/>
              </a:spcBef>
              <a:buNone/>
              <a:defRPr sz="3200" b="1" kern="1200">
                <a:solidFill>
                  <a:srgbClr val="9BC31C"/>
                </a:solidFill>
                <a:latin typeface="Arial" panose="020B0604020202020204" pitchFamily="34" charset="0"/>
                <a:ea typeface="+mj-ea"/>
                <a:cs typeface="Arial" panose="020B0604020202020204" pitchFamily="34" charset="0"/>
              </a:defRPr>
            </a:lvl1pPr>
          </a:lstStyle>
          <a:p>
            <a:endParaRPr lang="de-DE" dirty="0"/>
          </a:p>
        </p:txBody>
      </p:sp>
      <p:pic>
        <p:nvPicPr>
          <p:cNvPr id="4" name="Grafik 3" descr="Ein Bild, das Text, Screenshot, Schrift, Zahl enthält.&#10;&#10;Automatisch generierte Beschreibung">
            <a:extLst>
              <a:ext uri="{FF2B5EF4-FFF2-40B4-BE49-F238E27FC236}">
                <a16:creationId xmlns:a16="http://schemas.microsoft.com/office/drawing/2014/main" id="{345FCF77-F3D3-FA14-25A1-C1892CF43B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50" y="279003"/>
            <a:ext cx="8172450" cy="4597003"/>
          </a:xfrm>
          <a:prstGeom prst="rect">
            <a:avLst/>
          </a:prstGeom>
        </p:spPr>
      </p:pic>
    </p:spTree>
    <p:extLst>
      <p:ext uri="{BB962C8B-B14F-4D97-AF65-F5344CB8AC3E}">
        <p14:creationId xmlns:p14="http://schemas.microsoft.com/office/powerpoint/2010/main" val="18936367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114300"/>
            <a:ext cx="9144000" cy="2000250"/>
          </a:xfrm>
          <a:prstGeom prst="rect">
            <a:avLst/>
          </a:prstGeom>
          <a:solidFill>
            <a:srgbClr val="CAD2C2">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de-DE"/>
          </a:p>
        </p:txBody>
      </p:sp>
      <p:sp>
        <p:nvSpPr>
          <p:cNvPr id="6" name="Rechteck 5"/>
          <p:cNvSpPr/>
          <p:nvPr/>
        </p:nvSpPr>
        <p:spPr>
          <a:xfrm>
            <a:off x="0" y="1828800"/>
            <a:ext cx="9144000" cy="3314700"/>
          </a:xfrm>
          <a:prstGeom prst="rect">
            <a:avLst/>
          </a:prstGeom>
          <a:solidFill>
            <a:srgbClr val="007F32"/>
          </a:solidFill>
          <a:ln>
            <a:noFill/>
          </a:ln>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de-DE"/>
          </a:p>
        </p:txBody>
      </p:sp>
      <p:sp>
        <p:nvSpPr>
          <p:cNvPr id="7" name="Textplatzhalter 2"/>
          <p:cNvSpPr>
            <a:spLocks noGrp="1"/>
          </p:cNvSpPr>
          <p:nvPr/>
        </p:nvSpPr>
        <p:spPr>
          <a:xfrm>
            <a:off x="762780" y="0"/>
            <a:ext cx="8381220" cy="5143500"/>
          </a:xfrm>
          <a:prstGeom prst="rect">
            <a:avLst/>
          </a:prstGeom>
          <a:solidFill>
            <a:schemeClr val="bg1"/>
          </a:solidFill>
        </p:spPr>
        <p:txBody>
          <a:bodyPr vert="horz" lIns="81399" tIns="42332" rIns="81399" bIns="42332" rtlCol="0">
            <a:normAutofit/>
          </a:bodyPr>
          <a:lstStyle>
            <a:lvl1pPr marL="311045" indent="-311045" algn="l" defTabSz="829452" rtl="0" eaLnBrk="1" latinLnBrk="0" hangingPunct="1">
              <a:spcBef>
                <a:spcPct val="20000"/>
              </a:spcBef>
              <a:buClr>
                <a:srgbClr val="007F32"/>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73930" indent="-259204" algn="l" defTabSz="829452" rtl="0" eaLnBrk="1" latinLnBrk="0" hangingPunct="1">
              <a:spcBef>
                <a:spcPct val="20000"/>
              </a:spcBef>
              <a:buClr>
                <a:srgbClr val="007F32"/>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036815" indent="-207363" algn="l" defTabSz="829452"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451541"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66268"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80994"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95720"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110446"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525172"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sp>
        <p:nvSpPr>
          <p:cNvPr id="8" name="Foliennummernplatzhalter 1"/>
          <p:cNvSpPr>
            <a:spLocks noGrp="1"/>
          </p:cNvSpPr>
          <p:nvPr>
            <p:ph type="sldNum" sz="quarter" idx="12"/>
          </p:nvPr>
        </p:nvSpPr>
        <p:spPr>
          <a:xfrm>
            <a:off x="0" y="4857923"/>
            <a:ext cx="762000" cy="273269"/>
          </a:xfrm>
        </p:spPr>
        <p:txBody>
          <a:bodyPr/>
          <a:lstStyle/>
          <a:p>
            <a:fld id="{B6C39551-C563-40B7-8C76-4425B9CF0407}" type="slidenum">
              <a:rPr lang="de-DE" smtClean="0">
                <a:solidFill>
                  <a:schemeClr val="bg1"/>
                </a:solidFill>
              </a:rPr>
              <a:pPr/>
              <a:t>22</a:t>
            </a:fld>
            <a:endParaRPr lang="de-DE" dirty="0">
              <a:solidFill>
                <a:schemeClr val="bg1"/>
              </a:solidFill>
            </a:endParaRPr>
          </a:p>
        </p:txBody>
      </p:sp>
      <p:sp>
        <p:nvSpPr>
          <p:cNvPr id="14" name="Titel 69"/>
          <p:cNvSpPr>
            <a:spLocks noGrp="1"/>
          </p:cNvSpPr>
          <p:nvPr/>
        </p:nvSpPr>
        <p:spPr>
          <a:xfrm>
            <a:off x="990654" y="514352"/>
            <a:ext cx="7618439" cy="661336"/>
          </a:xfrm>
          <a:prstGeom prst="rect">
            <a:avLst/>
          </a:prstGeom>
        </p:spPr>
        <p:txBody>
          <a:bodyPr vert="horz" wrap="square" lIns="0" tIns="0" rIns="0" bIns="0" rtlCol="0" anchor="t">
            <a:normAutofit/>
          </a:bodyPr>
          <a:lstStyle>
            <a:lvl1pPr algn="l" defTabSz="829452" rtl="0" eaLnBrk="1" latinLnBrk="0" hangingPunct="1">
              <a:spcBef>
                <a:spcPct val="0"/>
              </a:spcBef>
              <a:buNone/>
              <a:defRPr sz="3200" b="1" kern="1200">
                <a:solidFill>
                  <a:srgbClr val="9BC31C"/>
                </a:solidFill>
                <a:latin typeface="Arial" panose="020B0604020202020204" pitchFamily="34" charset="0"/>
                <a:ea typeface="+mj-ea"/>
                <a:cs typeface="Arial" panose="020B0604020202020204" pitchFamily="34" charset="0"/>
              </a:defRPr>
            </a:lvl1pPr>
          </a:lstStyle>
          <a:p>
            <a:endParaRPr lang="de-DE" dirty="0"/>
          </a:p>
        </p:txBody>
      </p:sp>
      <p:pic>
        <p:nvPicPr>
          <p:cNvPr id="4" name="Grafik 3" descr="Ein Bild, das Text, Screenshot, Schrift, Diagramm enthält.&#10;&#10;Automatisch generierte Beschreibung">
            <a:extLst>
              <a:ext uri="{FF2B5EF4-FFF2-40B4-BE49-F238E27FC236}">
                <a16:creationId xmlns:a16="http://schemas.microsoft.com/office/drawing/2014/main" id="{39646CB4-FD75-180F-014E-F00B156BA9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50" y="281562"/>
            <a:ext cx="8172450" cy="4597003"/>
          </a:xfrm>
          <a:prstGeom prst="rect">
            <a:avLst/>
          </a:prstGeom>
        </p:spPr>
      </p:pic>
      <p:sp>
        <p:nvSpPr>
          <p:cNvPr id="2" name="Textfeld 1">
            <a:extLst>
              <a:ext uri="{FF2B5EF4-FFF2-40B4-BE49-F238E27FC236}">
                <a16:creationId xmlns:a16="http://schemas.microsoft.com/office/drawing/2014/main" id="{7697A9C9-5ED5-F841-E34C-7E4AB596E0D8}"/>
              </a:ext>
            </a:extLst>
          </p:cNvPr>
          <p:cNvSpPr txBox="1"/>
          <p:nvPr/>
        </p:nvSpPr>
        <p:spPr>
          <a:xfrm>
            <a:off x="971550" y="4948015"/>
            <a:ext cx="7921625" cy="123111"/>
          </a:xfrm>
          <a:prstGeom prst="rect">
            <a:avLst/>
          </a:prstGeom>
          <a:noFill/>
        </p:spPr>
        <p:txBody>
          <a:bodyPr wrap="square" lIns="0" tIns="0" rIns="0" bIns="0" rtlCol="0">
            <a:spAutoFit/>
          </a:bodyPr>
          <a:lstStyle/>
          <a:p>
            <a:pPr algn="ctr"/>
            <a:r>
              <a:rPr lang="de-DE" sz="800" b="1" dirty="0">
                <a:solidFill>
                  <a:schemeClr val="tx1">
                    <a:lumMod val="75000"/>
                    <a:lumOff val="25000"/>
                  </a:schemeClr>
                </a:solidFill>
              </a:rPr>
              <a:t>Dieses Dokument stellt keine Anlageberatung dar</a:t>
            </a:r>
            <a:r>
              <a:rPr lang="de-DE" sz="800" b="1" baseline="0" dirty="0">
                <a:solidFill>
                  <a:schemeClr val="tx1">
                    <a:lumMod val="75000"/>
                    <a:lumOff val="25000"/>
                  </a:schemeClr>
                </a:solidFill>
              </a:rPr>
              <a:t>  – Alle Angaben erfolgen ohne Gewähr  – </a:t>
            </a:r>
            <a:r>
              <a:rPr lang="de-DE" sz="800" b="1" dirty="0">
                <a:solidFill>
                  <a:schemeClr val="tx1">
                    <a:lumMod val="75000"/>
                    <a:lumOff val="25000"/>
                  </a:schemeClr>
                </a:solidFill>
              </a:rPr>
              <a:t>Wertentwicklungen der Vergangenheit sind kein Indikator für die zukünftige Wertentwicklung</a:t>
            </a:r>
          </a:p>
        </p:txBody>
      </p:sp>
    </p:spTree>
    <p:extLst>
      <p:ext uri="{BB962C8B-B14F-4D97-AF65-F5344CB8AC3E}">
        <p14:creationId xmlns:p14="http://schemas.microsoft.com/office/powerpoint/2010/main" val="6712036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114300"/>
            <a:ext cx="9144000" cy="2000250"/>
          </a:xfrm>
          <a:prstGeom prst="rect">
            <a:avLst/>
          </a:prstGeom>
          <a:solidFill>
            <a:srgbClr val="CAD2C2">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de-DE"/>
          </a:p>
        </p:txBody>
      </p:sp>
      <p:sp>
        <p:nvSpPr>
          <p:cNvPr id="6" name="Rechteck 5"/>
          <p:cNvSpPr/>
          <p:nvPr/>
        </p:nvSpPr>
        <p:spPr>
          <a:xfrm>
            <a:off x="0" y="1828800"/>
            <a:ext cx="9144000" cy="3314700"/>
          </a:xfrm>
          <a:prstGeom prst="rect">
            <a:avLst/>
          </a:prstGeom>
          <a:solidFill>
            <a:srgbClr val="007F32"/>
          </a:solidFill>
          <a:ln>
            <a:noFill/>
          </a:ln>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de-DE"/>
          </a:p>
        </p:txBody>
      </p:sp>
      <p:sp>
        <p:nvSpPr>
          <p:cNvPr id="7" name="Textplatzhalter 2"/>
          <p:cNvSpPr>
            <a:spLocks noGrp="1"/>
          </p:cNvSpPr>
          <p:nvPr/>
        </p:nvSpPr>
        <p:spPr>
          <a:xfrm>
            <a:off x="762780" y="0"/>
            <a:ext cx="8381220" cy="5143500"/>
          </a:xfrm>
          <a:prstGeom prst="rect">
            <a:avLst/>
          </a:prstGeom>
          <a:solidFill>
            <a:schemeClr val="bg1"/>
          </a:solidFill>
        </p:spPr>
        <p:txBody>
          <a:bodyPr vert="horz" lIns="81399" tIns="42332" rIns="81399" bIns="42332" rtlCol="0">
            <a:normAutofit/>
          </a:bodyPr>
          <a:lstStyle>
            <a:lvl1pPr marL="311045" indent="-311045" algn="l" defTabSz="829452" rtl="0" eaLnBrk="1" latinLnBrk="0" hangingPunct="1">
              <a:spcBef>
                <a:spcPct val="20000"/>
              </a:spcBef>
              <a:buClr>
                <a:srgbClr val="007F32"/>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73930" indent="-259204" algn="l" defTabSz="829452" rtl="0" eaLnBrk="1" latinLnBrk="0" hangingPunct="1">
              <a:spcBef>
                <a:spcPct val="20000"/>
              </a:spcBef>
              <a:buClr>
                <a:srgbClr val="007F32"/>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036815" indent="-207363" algn="l" defTabSz="829452"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451541"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66268"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80994"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95720"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110446"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525172"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sp>
        <p:nvSpPr>
          <p:cNvPr id="8" name="Foliennummernplatzhalter 1"/>
          <p:cNvSpPr>
            <a:spLocks noGrp="1"/>
          </p:cNvSpPr>
          <p:nvPr>
            <p:ph type="sldNum" sz="quarter" idx="12"/>
          </p:nvPr>
        </p:nvSpPr>
        <p:spPr>
          <a:xfrm>
            <a:off x="0" y="4857923"/>
            <a:ext cx="762000" cy="273269"/>
          </a:xfrm>
        </p:spPr>
        <p:txBody>
          <a:bodyPr/>
          <a:lstStyle/>
          <a:p>
            <a:fld id="{B6C39551-C563-40B7-8C76-4425B9CF0407}" type="slidenum">
              <a:rPr lang="de-DE" smtClean="0">
                <a:solidFill>
                  <a:schemeClr val="bg1"/>
                </a:solidFill>
              </a:rPr>
              <a:pPr/>
              <a:t>23</a:t>
            </a:fld>
            <a:endParaRPr lang="de-DE" dirty="0">
              <a:solidFill>
                <a:schemeClr val="bg1"/>
              </a:solidFill>
            </a:endParaRPr>
          </a:p>
        </p:txBody>
      </p:sp>
      <p:sp>
        <p:nvSpPr>
          <p:cNvPr id="14" name="Titel 69"/>
          <p:cNvSpPr>
            <a:spLocks noGrp="1"/>
          </p:cNvSpPr>
          <p:nvPr/>
        </p:nvSpPr>
        <p:spPr>
          <a:xfrm>
            <a:off x="990654" y="514352"/>
            <a:ext cx="7618439" cy="661336"/>
          </a:xfrm>
          <a:prstGeom prst="rect">
            <a:avLst/>
          </a:prstGeom>
        </p:spPr>
        <p:txBody>
          <a:bodyPr vert="horz" wrap="square" lIns="0" tIns="0" rIns="0" bIns="0" rtlCol="0" anchor="t">
            <a:normAutofit/>
          </a:bodyPr>
          <a:lstStyle>
            <a:lvl1pPr algn="l" defTabSz="829452" rtl="0" eaLnBrk="1" latinLnBrk="0" hangingPunct="1">
              <a:spcBef>
                <a:spcPct val="0"/>
              </a:spcBef>
              <a:buNone/>
              <a:defRPr sz="3200" b="1" kern="1200">
                <a:solidFill>
                  <a:srgbClr val="9BC31C"/>
                </a:solidFill>
                <a:latin typeface="Arial" panose="020B0604020202020204" pitchFamily="34" charset="0"/>
                <a:ea typeface="+mj-ea"/>
                <a:cs typeface="Arial" panose="020B0604020202020204" pitchFamily="34" charset="0"/>
              </a:defRPr>
            </a:lvl1pPr>
          </a:lstStyle>
          <a:p>
            <a:endParaRPr lang="de-DE" dirty="0"/>
          </a:p>
        </p:txBody>
      </p:sp>
      <p:pic>
        <p:nvPicPr>
          <p:cNvPr id="4" name="Grafik 3" descr="Ein Bild, das Text, Screenshot, Schrift, Reihe enthält.&#10;&#10;Automatisch generierte Beschreibung">
            <a:extLst>
              <a:ext uri="{FF2B5EF4-FFF2-40B4-BE49-F238E27FC236}">
                <a16:creationId xmlns:a16="http://schemas.microsoft.com/office/drawing/2014/main" id="{448EA0C4-4718-E8DF-95F6-C684B2E50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50" y="274528"/>
            <a:ext cx="8172450" cy="4597003"/>
          </a:xfrm>
          <a:prstGeom prst="rect">
            <a:avLst/>
          </a:prstGeom>
        </p:spPr>
      </p:pic>
      <p:sp>
        <p:nvSpPr>
          <p:cNvPr id="2" name="Textfeld 1">
            <a:extLst>
              <a:ext uri="{FF2B5EF4-FFF2-40B4-BE49-F238E27FC236}">
                <a16:creationId xmlns:a16="http://schemas.microsoft.com/office/drawing/2014/main" id="{F24D66F5-D27D-EAC7-D17B-0DD4FC3B0C5C}"/>
              </a:ext>
            </a:extLst>
          </p:cNvPr>
          <p:cNvSpPr txBox="1"/>
          <p:nvPr/>
        </p:nvSpPr>
        <p:spPr>
          <a:xfrm>
            <a:off x="971550" y="4948015"/>
            <a:ext cx="7921625" cy="123111"/>
          </a:xfrm>
          <a:prstGeom prst="rect">
            <a:avLst/>
          </a:prstGeom>
          <a:noFill/>
        </p:spPr>
        <p:txBody>
          <a:bodyPr wrap="square" lIns="0" tIns="0" rIns="0" bIns="0" rtlCol="0">
            <a:spAutoFit/>
          </a:bodyPr>
          <a:lstStyle/>
          <a:p>
            <a:pPr algn="ctr"/>
            <a:r>
              <a:rPr lang="de-DE" sz="800" b="1" dirty="0">
                <a:solidFill>
                  <a:schemeClr val="tx1">
                    <a:lumMod val="75000"/>
                    <a:lumOff val="25000"/>
                  </a:schemeClr>
                </a:solidFill>
              </a:rPr>
              <a:t>Dieses Dokument stellt keine Anlageberatung dar</a:t>
            </a:r>
            <a:r>
              <a:rPr lang="de-DE" sz="800" b="1" baseline="0" dirty="0">
                <a:solidFill>
                  <a:schemeClr val="tx1">
                    <a:lumMod val="75000"/>
                    <a:lumOff val="25000"/>
                  </a:schemeClr>
                </a:solidFill>
              </a:rPr>
              <a:t>  – Alle Angaben erfolgen ohne Gewähr  – </a:t>
            </a:r>
            <a:r>
              <a:rPr lang="de-DE" sz="800" b="1" dirty="0">
                <a:solidFill>
                  <a:schemeClr val="tx1">
                    <a:lumMod val="75000"/>
                    <a:lumOff val="25000"/>
                  </a:schemeClr>
                </a:solidFill>
              </a:rPr>
              <a:t>Wertentwicklungen der Vergangenheit sind kein Indikator für die zukünftige Wertentwicklung</a:t>
            </a:r>
          </a:p>
        </p:txBody>
      </p:sp>
    </p:spTree>
    <p:extLst>
      <p:ext uri="{BB962C8B-B14F-4D97-AF65-F5344CB8AC3E}">
        <p14:creationId xmlns:p14="http://schemas.microsoft.com/office/powerpoint/2010/main" val="21766052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114300"/>
            <a:ext cx="9144000" cy="2000250"/>
          </a:xfrm>
          <a:prstGeom prst="rect">
            <a:avLst/>
          </a:prstGeom>
          <a:solidFill>
            <a:srgbClr val="CAD2C2">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de-DE"/>
          </a:p>
        </p:txBody>
      </p:sp>
      <p:sp>
        <p:nvSpPr>
          <p:cNvPr id="6" name="Rechteck 5"/>
          <p:cNvSpPr/>
          <p:nvPr/>
        </p:nvSpPr>
        <p:spPr>
          <a:xfrm>
            <a:off x="0" y="1828800"/>
            <a:ext cx="9144000" cy="3314700"/>
          </a:xfrm>
          <a:prstGeom prst="rect">
            <a:avLst/>
          </a:prstGeom>
          <a:solidFill>
            <a:srgbClr val="007F32"/>
          </a:solidFill>
          <a:ln>
            <a:noFill/>
          </a:ln>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de-DE"/>
          </a:p>
        </p:txBody>
      </p:sp>
      <p:sp>
        <p:nvSpPr>
          <p:cNvPr id="7" name="Textplatzhalter 2"/>
          <p:cNvSpPr>
            <a:spLocks noGrp="1"/>
          </p:cNvSpPr>
          <p:nvPr/>
        </p:nvSpPr>
        <p:spPr>
          <a:xfrm>
            <a:off x="762780" y="0"/>
            <a:ext cx="8381220" cy="5143500"/>
          </a:xfrm>
          <a:prstGeom prst="rect">
            <a:avLst/>
          </a:prstGeom>
          <a:solidFill>
            <a:schemeClr val="bg1"/>
          </a:solidFill>
        </p:spPr>
        <p:txBody>
          <a:bodyPr vert="horz" lIns="81399" tIns="42332" rIns="81399" bIns="42332" rtlCol="0">
            <a:normAutofit/>
          </a:bodyPr>
          <a:lstStyle>
            <a:lvl1pPr marL="311045" indent="-311045" algn="l" defTabSz="829452" rtl="0" eaLnBrk="1" latinLnBrk="0" hangingPunct="1">
              <a:spcBef>
                <a:spcPct val="20000"/>
              </a:spcBef>
              <a:buClr>
                <a:srgbClr val="007F32"/>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73930" indent="-259204" algn="l" defTabSz="829452" rtl="0" eaLnBrk="1" latinLnBrk="0" hangingPunct="1">
              <a:spcBef>
                <a:spcPct val="20000"/>
              </a:spcBef>
              <a:buClr>
                <a:srgbClr val="007F32"/>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036815" indent="-207363" algn="l" defTabSz="829452"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451541"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66268"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80994"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95720"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110446"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525172"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sp>
        <p:nvSpPr>
          <p:cNvPr id="8" name="Foliennummernplatzhalter 1"/>
          <p:cNvSpPr>
            <a:spLocks noGrp="1"/>
          </p:cNvSpPr>
          <p:nvPr>
            <p:ph type="sldNum" sz="quarter" idx="12"/>
          </p:nvPr>
        </p:nvSpPr>
        <p:spPr>
          <a:xfrm>
            <a:off x="0" y="4857923"/>
            <a:ext cx="762000" cy="273269"/>
          </a:xfrm>
        </p:spPr>
        <p:txBody>
          <a:bodyPr/>
          <a:lstStyle/>
          <a:p>
            <a:fld id="{B6C39551-C563-40B7-8C76-4425B9CF0407}" type="slidenum">
              <a:rPr lang="de-DE" smtClean="0">
                <a:solidFill>
                  <a:schemeClr val="bg1"/>
                </a:solidFill>
              </a:rPr>
              <a:pPr/>
              <a:t>24</a:t>
            </a:fld>
            <a:endParaRPr lang="de-DE" dirty="0">
              <a:solidFill>
                <a:schemeClr val="bg1"/>
              </a:solidFill>
            </a:endParaRPr>
          </a:p>
        </p:txBody>
      </p:sp>
      <p:sp>
        <p:nvSpPr>
          <p:cNvPr id="14" name="Titel 69"/>
          <p:cNvSpPr>
            <a:spLocks noGrp="1"/>
          </p:cNvSpPr>
          <p:nvPr/>
        </p:nvSpPr>
        <p:spPr>
          <a:xfrm>
            <a:off x="990654" y="514352"/>
            <a:ext cx="7618439" cy="661336"/>
          </a:xfrm>
          <a:prstGeom prst="rect">
            <a:avLst/>
          </a:prstGeom>
        </p:spPr>
        <p:txBody>
          <a:bodyPr vert="horz" wrap="square" lIns="0" tIns="0" rIns="0" bIns="0" rtlCol="0" anchor="t">
            <a:normAutofit/>
          </a:bodyPr>
          <a:lstStyle>
            <a:lvl1pPr algn="l" defTabSz="829452" rtl="0" eaLnBrk="1" latinLnBrk="0" hangingPunct="1">
              <a:spcBef>
                <a:spcPct val="0"/>
              </a:spcBef>
              <a:buNone/>
              <a:defRPr sz="3200" b="1" kern="1200">
                <a:solidFill>
                  <a:srgbClr val="9BC31C"/>
                </a:solidFill>
                <a:latin typeface="Arial" panose="020B0604020202020204" pitchFamily="34" charset="0"/>
                <a:ea typeface="+mj-ea"/>
                <a:cs typeface="Arial" panose="020B0604020202020204" pitchFamily="34" charset="0"/>
              </a:defRPr>
            </a:lvl1pPr>
          </a:lstStyle>
          <a:p>
            <a:endParaRPr lang="de-DE" dirty="0"/>
          </a:p>
        </p:txBody>
      </p:sp>
      <p:pic>
        <p:nvPicPr>
          <p:cNvPr id="2" name="Grafik 1" descr="Ein Bild, das Text, Screenshot, Schrift, Reihe enthält.&#10;&#10;Automatisch generierte Beschreibung">
            <a:extLst>
              <a:ext uri="{FF2B5EF4-FFF2-40B4-BE49-F238E27FC236}">
                <a16:creationId xmlns:a16="http://schemas.microsoft.com/office/drawing/2014/main" id="{192280E1-1B77-9EAA-5DDD-923D20DED4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50" y="279003"/>
            <a:ext cx="8172450" cy="4597003"/>
          </a:xfrm>
          <a:prstGeom prst="rect">
            <a:avLst/>
          </a:prstGeom>
        </p:spPr>
      </p:pic>
      <p:sp>
        <p:nvSpPr>
          <p:cNvPr id="4" name="Textfeld 3">
            <a:extLst>
              <a:ext uri="{FF2B5EF4-FFF2-40B4-BE49-F238E27FC236}">
                <a16:creationId xmlns:a16="http://schemas.microsoft.com/office/drawing/2014/main" id="{D4378F53-3833-F365-1D1A-B65FCD994B8F}"/>
              </a:ext>
            </a:extLst>
          </p:cNvPr>
          <p:cNvSpPr txBox="1"/>
          <p:nvPr/>
        </p:nvSpPr>
        <p:spPr>
          <a:xfrm>
            <a:off x="971550" y="4948015"/>
            <a:ext cx="7921625" cy="123111"/>
          </a:xfrm>
          <a:prstGeom prst="rect">
            <a:avLst/>
          </a:prstGeom>
          <a:noFill/>
        </p:spPr>
        <p:txBody>
          <a:bodyPr wrap="square" lIns="0" tIns="0" rIns="0" bIns="0" rtlCol="0">
            <a:spAutoFit/>
          </a:bodyPr>
          <a:lstStyle/>
          <a:p>
            <a:pPr algn="ctr"/>
            <a:r>
              <a:rPr lang="de-DE" sz="800" b="1" dirty="0">
                <a:solidFill>
                  <a:schemeClr val="tx1">
                    <a:lumMod val="75000"/>
                    <a:lumOff val="25000"/>
                  </a:schemeClr>
                </a:solidFill>
              </a:rPr>
              <a:t>Dieses Dokument stellt keine Anlageberatung dar</a:t>
            </a:r>
            <a:r>
              <a:rPr lang="de-DE" sz="800" b="1" baseline="0" dirty="0">
                <a:solidFill>
                  <a:schemeClr val="tx1">
                    <a:lumMod val="75000"/>
                    <a:lumOff val="25000"/>
                  </a:schemeClr>
                </a:solidFill>
              </a:rPr>
              <a:t>  – Alle Angaben erfolgen ohne Gewähr  – </a:t>
            </a:r>
            <a:r>
              <a:rPr lang="de-DE" sz="800" b="1" dirty="0">
                <a:solidFill>
                  <a:schemeClr val="tx1">
                    <a:lumMod val="75000"/>
                    <a:lumOff val="25000"/>
                  </a:schemeClr>
                </a:solidFill>
              </a:rPr>
              <a:t>Wertentwicklungen der Vergangenheit sind kein Indikator für die zukünftige Wertentwicklung</a:t>
            </a:r>
          </a:p>
        </p:txBody>
      </p:sp>
    </p:spTree>
    <p:extLst>
      <p:ext uri="{BB962C8B-B14F-4D97-AF65-F5344CB8AC3E}">
        <p14:creationId xmlns:p14="http://schemas.microsoft.com/office/powerpoint/2010/main" val="21637467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114300"/>
            <a:ext cx="9144000" cy="2000250"/>
          </a:xfrm>
          <a:prstGeom prst="rect">
            <a:avLst/>
          </a:prstGeom>
          <a:solidFill>
            <a:srgbClr val="CAD2C2">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de-DE"/>
          </a:p>
        </p:txBody>
      </p:sp>
      <p:sp>
        <p:nvSpPr>
          <p:cNvPr id="6" name="Rechteck 5"/>
          <p:cNvSpPr/>
          <p:nvPr/>
        </p:nvSpPr>
        <p:spPr>
          <a:xfrm>
            <a:off x="0" y="1828800"/>
            <a:ext cx="9144000" cy="3314700"/>
          </a:xfrm>
          <a:prstGeom prst="rect">
            <a:avLst/>
          </a:prstGeom>
          <a:solidFill>
            <a:srgbClr val="007F32"/>
          </a:solidFill>
          <a:ln>
            <a:noFill/>
          </a:ln>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de-DE"/>
          </a:p>
        </p:txBody>
      </p:sp>
      <p:sp>
        <p:nvSpPr>
          <p:cNvPr id="7" name="Textplatzhalter 2"/>
          <p:cNvSpPr>
            <a:spLocks noGrp="1"/>
          </p:cNvSpPr>
          <p:nvPr/>
        </p:nvSpPr>
        <p:spPr>
          <a:xfrm>
            <a:off x="762780" y="0"/>
            <a:ext cx="8381220" cy="5143500"/>
          </a:xfrm>
          <a:prstGeom prst="rect">
            <a:avLst/>
          </a:prstGeom>
          <a:solidFill>
            <a:schemeClr val="bg1"/>
          </a:solidFill>
        </p:spPr>
        <p:txBody>
          <a:bodyPr vert="horz" lIns="81399" tIns="42332" rIns="81399" bIns="42332" rtlCol="0">
            <a:normAutofit/>
          </a:bodyPr>
          <a:lstStyle>
            <a:lvl1pPr marL="311045" indent="-311045" algn="l" defTabSz="829452" rtl="0" eaLnBrk="1" latinLnBrk="0" hangingPunct="1">
              <a:spcBef>
                <a:spcPct val="20000"/>
              </a:spcBef>
              <a:buClr>
                <a:srgbClr val="007F32"/>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73930" indent="-259204" algn="l" defTabSz="829452" rtl="0" eaLnBrk="1" latinLnBrk="0" hangingPunct="1">
              <a:spcBef>
                <a:spcPct val="20000"/>
              </a:spcBef>
              <a:buClr>
                <a:srgbClr val="007F32"/>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036815" indent="-207363" algn="l" defTabSz="829452"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451541"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66268"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80994"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95720"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110446"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525172"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sp>
        <p:nvSpPr>
          <p:cNvPr id="8" name="Foliennummernplatzhalter 1"/>
          <p:cNvSpPr>
            <a:spLocks noGrp="1"/>
          </p:cNvSpPr>
          <p:nvPr>
            <p:ph type="sldNum" sz="quarter" idx="12"/>
          </p:nvPr>
        </p:nvSpPr>
        <p:spPr>
          <a:xfrm>
            <a:off x="0" y="4857923"/>
            <a:ext cx="762000" cy="273269"/>
          </a:xfrm>
        </p:spPr>
        <p:txBody>
          <a:bodyPr/>
          <a:lstStyle/>
          <a:p>
            <a:fld id="{B6C39551-C563-40B7-8C76-4425B9CF0407}" type="slidenum">
              <a:rPr lang="de-DE" smtClean="0">
                <a:solidFill>
                  <a:schemeClr val="bg1"/>
                </a:solidFill>
              </a:rPr>
              <a:pPr/>
              <a:t>25</a:t>
            </a:fld>
            <a:endParaRPr lang="de-DE" dirty="0">
              <a:solidFill>
                <a:schemeClr val="bg1"/>
              </a:solidFill>
            </a:endParaRPr>
          </a:p>
        </p:txBody>
      </p:sp>
      <p:sp>
        <p:nvSpPr>
          <p:cNvPr id="14" name="Titel 69"/>
          <p:cNvSpPr>
            <a:spLocks noGrp="1"/>
          </p:cNvSpPr>
          <p:nvPr/>
        </p:nvSpPr>
        <p:spPr>
          <a:xfrm>
            <a:off x="990654" y="514352"/>
            <a:ext cx="7618439" cy="661336"/>
          </a:xfrm>
          <a:prstGeom prst="rect">
            <a:avLst/>
          </a:prstGeom>
        </p:spPr>
        <p:txBody>
          <a:bodyPr vert="horz" wrap="square" lIns="0" tIns="0" rIns="0" bIns="0" rtlCol="0" anchor="t">
            <a:normAutofit/>
          </a:bodyPr>
          <a:lstStyle>
            <a:lvl1pPr algn="l" defTabSz="829452" rtl="0" eaLnBrk="1" latinLnBrk="0" hangingPunct="1">
              <a:spcBef>
                <a:spcPct val="0"/>
              </a:spcBef>
              <a:buNone/>
              <a:defRPr sz="3200" b="1" kern="1200">
                <a:solidFill>
                  <a:srgbClr val="9BC31C"/>
                </a:solidFill>
                <a:latin typeface="Arial" panose="020B0604020202020204" pitchFamily="34" charset="0"/>
                <a:ea typeface="+mj-ea"/>
                <a:cs typeface="Arial" panose="020B0604020202020204" pitchFamily="34" charset="0"/>
              </a:defRPr>
            </a:lvl1pPr>
          </a:lstStyle>
          <a:p>
            <a:endParaRPr lang="de-DE" dirty="0"/>
          </a:p>
        </p:txBody>
      </p:sp>
      <p:pic>
        <p:nvPicPr>
          <p:cNvPr id="4" name="Grafik 3" descr="Ein Bild, das Text, Screenshot, Diagramm, Schrift enthält.&#10;&#10;Automatisch generierte Beschreibung">
            <a:extLst>
              <a:ext uri="{FF2B5EF4-FFF2-40B4-BE49-F238E27FC236}">
                <a16:creationId xmlns:a16="http://schemas.microsoft.com/office/drawing/2014/main" id="{909F6E69-571D-C506-C128-8426B454D7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50" y="281562"/>
            <a:ext cx="8172450" cy="4597003"/>
          </a:xfrm>
          <a:prstGeom prst="rect">
            <a:avLst/>
          </a:prstGeom>
        </p:spPr>
      </p:pic>
      <p:sp>
        <p:nvSpPr>
          <p:cNvPr id="2" name="Textfeld 1">
            <a:extLst>
              <a:ext uri="{FF2B5EF4-FFF2-40B4-BE49-F238E27FC236}">
                <a16:creationId xmlns:a16="http://schemas.microsoft.com/office/drawing/2014/main" id="{AA8A1D94-30A5-E308-7914-2D57937E4C9F}"/>
              </a:ext>
            </a:extLst>
          </p:cNvPr>
          <p:cNvSpPr txBox="1"/>
          <p:nvPr/>
        </p:nvSpPr>
        <p:spPr>
          <a:xfrm>
            <a:off x="971550" y="4948015"/>
            <a:ext cx="7921625" cy="123111"/>
          </a:xfrm>
          <a:prstGeom prst="rect">
            <a:avLst/>
          </a:prstGeom>
          <a:noFill/>
        </p:spPr>
        <p:txBody>
          <a:bodyPr wrap="square" lIns="0" tIns="0" rIns="0" bIns="0" rtlCol="0">
            <a:spAutoFit/>
          </a:bodyPr>
          <a:lstStyle/>
          <a:p>
            <a:pPr algn="ctr"/>
            <a:r>
              <a:rPr lang="de-DE" sz="800" b="1" dirty="0">
                <a:solidFill>
                  <a:schemeClr val="tx1">
                    <a:lumMod val="75000"/>
                    <a:lumOff val="25000"/>
                  </a:schemeClr>
                </a:solidFill>
              </a:rPr>
              <a:t>Dieses Dokument stellt keine Anlageberatung dar</a:t>
            </a:r>
            <a:r>
              <a:rPr lang="de-DE" sz="800" b="1" baseline="0" dirty="0">
                <a:solidFill>
                  <a:schemeClr val="tx1">
                    <a:lumMod val="75000"/>
                    <a:lumOff val="25000"/>
                  </a:schemeClr>
                </a:solidFill>
              </a:rPr>
              <a:t>  – Alle Angaben erfolgen ohne Gewähr  – </a:t>
            </a:r>
            <a:r>
              <a:rPr lang="de-DE" sz="800" b="1" dirty="0">
                <a:solidFill>
                  <a:schemeClr val="tx1">
                    <a:lumMod val="75000"/>
                    <a:lumOff val="25000"/>
                  </a:schemeClr>
                </a:solidFill>
              </a:rPr>
              <a:t>Wertentwicklungen der Vergangenheit sind kein Indikator für die zukünftige Wertentwicklung</a:t>
            </a:r>
          </a:p>
        </p:txBody>
      </p:sp>
    </p:spTree>
    <p:extLst>
      <p:ext uri="{BB962C8B-B14F-4D97-AF65-F5344CB8AC3E}">
        <p14:creationId xmlns:p14="http://schemas.microsoft.com/office/powerpoint/2010/main" val="36494895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114300"/>
            <a:ext cx="9144000" cy="2000250"/>
          </a:xfrm>
          <a:prstGeom prst="rect">
            <a:avLst/>
          </a:prstGeom>
          <a:solidFill>
            <a:srgbClr val="CAD2C2">
              <a:alpha val="34902"/>
            </a:srgbClr>
          </a:solidFill>
          <a:ln>
            <a:noFill/>
          </a:ln>
          <a:effectLst/>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de-DE" dirty="0"/>
          </a:p>
        </p:txBody>
      </p:sp>
      <p:sp>
        <p:nvSpPr>
          <p:cNvPr id="6" name="Rechteck 5"/>
          <p:cNvSpPr/>
          <p:nvPr/>
        </p:nvSpPr>
        <p:spPr>
          <a:xfrm>
            <a:off x="0" y="1828800"/>
            <a:ext cx="9144000" cy="3314700"/>
          </a:xfrm>
          <a:prstGeom prst="rect">
            <a:avLst/>
          </a:prstGeom>
          <a:solidFill>
            <a:srgbClr val="007F32"/>
          </a:solidFill>
          <a:ln>
            <a:noFill/>
          </a:ln>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de-DE"/>
          </a:p>
        </p:txBody>
      </p:sp>
      <p:sp>
        <p:nvSpPr>
          <p:cNvPr id="7" name="Textplatzhalter 2"/>
          <p:cNvSpPr>
            <a:spLocks noGrp="1"/>
          </p:cNvSpPr>
          <p:nvPr/>
        </p:nvSpPr>
        <p:spPr>
          <a:xfrm>
            <a:off x="762780" y="0"/>
            <a:ext cx="8381220" cy="5143500"/>
          </a:xfrm>
          <a:prstGeom prst="rect">
            <a:avLst/>
          </a:prstGeom>
          <a:solidFill>
            <a:schemeClr val="bg1"/>
          </a:solidFill>
        </p:spPr>
        <p:txBody>
          <a:bodyPr vert="horz" lIns="81399" tIns="42332" rIns="81399" bIns="42332" rtlCol="0">
            <a:normAutofit/>
          </a:bodyPr>
          <a:lstStyle>
            <a:lvl1pPr marL="311045" indent="-311045" algn="l" defTabSz="829452" rtl="0" eaLnBrk="1" latinLnBrk="0" hangingPunct="1">
              <a:spcBef>
                <a:spcPct val="20000"/>
              </a:spcBef>
              <a:buClr>
                <a:srgbClr val="007F32"/>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73930" indent="-259204" algn="l" defTabSz="829452" rtl="0" eaLnBrk="1" latinLnBrk="0" hangingPunct="1">
              <a:spcBef>
                <a:spcPct val="20000"/>
              </a:spcBef>
              <a:buClr>
                <a:srgbClr val="007F32"/>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036815" indent="-207363" algn="l" defTabSz="829452"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451541"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66268"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80994"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95720"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110446"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525172"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sp>
        <p:nvSpPr>
          <p:cNvPr id="8" name="Foliennummernplatzhalter 1"/>
          <p:cNvSpPr>
            <a:spLocks noGrp="1"/>
          </p:cNvSpPr>
          <p:nvPr>
            <p:ph type="sldNum" sz="quarter" idx="12"/>
          </p:nvPr>
        </p:nvSpPr>
        <p:spPr>
          <a:xfrm>
            <a:off x="0" y="4857923"/>
            <a:ext cx="762000" cy="273269"/>
          </a:xfrm>
        </p:spPr>
        <p:txBody>
          <a:bodyPr/>
          <a:lstStyle/>
          <a:p>
            <a:fld id="{B6C39551-C563-40B7-8C76-4425B9CF0407}" type="slidenum">
              <a:rPr lang="de-DE" smtClean="0">
                <a:solidFill>
                  <a:schemeClr val="bg1"/>
                </a:solidFill>
              </a:rPr>
              <a:pPr/>
              <a:t>26</a:t>
            </a:fld>
            <a:endParaRPr lang="de-DE" dirty="0">
              <a:solidFill>
                <a:schemeClr val="bg1"/>
              </a:solidFill>
            </a:endParaRPr>
          </a:p>
        </p:txBody>
      </p:sp>
      <p:sp>
        <p:nvSpPr>
          <p:cNvPr id="2" name="Inhaltsplatzhalter 1">
            <a:extLst>
              <a:ext uri="{FF2B5EF4-FFF2-40B4-BE49-F238E27FC236}">
                <a16:creationId xmlns:a16="http://schemas.microsoft.com/office/drawing/2014/main" id="{19E9CE32-E2ED-6556-9B70-121F74DC45ED}"/>
              </a:ext>
            </a:extLst>
          </p:cNvPr>
          <p:cNvSpPr txBox="1">
            <a:spLocks/>
          </p:cNvSpPr>
          <p:nvPr/>
        </p:nvSpPr>
        <p:spPr>
          <a:xfrm>
            <a:off x="971550" y="1311275"/>
            <a:ext cx="7921625" cy="3563938"/>
          </a:xfrm>
          <a:prstGeom prst="rect">
            <a:avLst/>
          </a:prstGeom>
          <a:solidFill>
            <a:srgbClr val="007F32"/>
          </a:solidFill>
        </p:spPr>
        <p:txBody>
          <a:bodyPr anchor="ctr"/>
          <a:lstStyle>
            <a:lvl1pPr marL="341822" indent="-341822" algn="l" defTabSz="455762" rtl="0" eaLnBrk="1" latinLnBrk="0" hangingPunct="1">
              <a:spcBef>
                <a:spcPct val="20000"/>
              </a:spcBef>
              <a:buFont typeface="Arial"/>
              <a:buChar char="•"/>
              <a:defRPr sz="3200" kern="1200">
                <a:solidFill>
                  <a:schemeClr val="tx1"/>
                </a:solidFill>
                <a:latin typeface="+mn-lt"/>
                <a:ea typeface="+mn-ea"/>
                <a:cs typeface="+mn-cs"/>
              </a:defRPr>
            </a:lvl1pPr>
            <a:lvl2pPr marL="740789" indent="-284910" algn="l" defTabSz="455762" rtl="0" eaLnBrk="1" latinLnBrk="0" hangingPunct="1">
              <a:spcBef>
                <a:spcPct val="20000"/>
              </a:spcBef>
              <a:buFont typeface="Arial"/>
              <a:buChar char="–"/>
              <a:defRPr sz="2800" kern="1200">
                <a:solidFill>
                  <a:schemeClr val="tx1"/>
                </a:solidFill>
                <a:latin typeface="+mn-lt"/>
                <a:ea typeface="+mn-ea"/>
                <a:cs typeface="+mn-cs"/>
              </a:defRPr>
            </a:lvl2pPr>
            <a:lvl3pPr marL="1139581" indent="-227880" algn="l" defTabSz="455762" rtl="0" eaLnBrk="1" latinLnBrk="0" hangingPunct="1">
              <a:spcBef>
                <a:spcPct val="20000"/>
              </a:spcBef>
              <a:buFont typeface="Arial"/>
              <a:buChar char="•"/>
              <a:defRPr sz="2400" kern="1200">
                <a:solidFill>
                  <a:schemeClr val="tx1"/>
                </a:solidFill>
                <a:latin typeface="+mn-lt"/>
                <a:ea typeface="+mn-ea"/>
                <a:cs typeface="+mn-cs"/>
              </a:defRPr>
            </a:lvl3pPr>
            <a:lvl4pPr marL="1595400" indent="-227880" algn="l" defTabSz="455762" rtl="0" eaLnBrk="1" latinLnBrk="0" hangingPunct="1">
              <a:spcBef>
                <a:spcPct val="20000"/>
              </a:spcBef>
              <a:buFont typeface="Arial"/>
              <a:buChar char="–"/>
              <a:defRPr sz="2000" kern="1200">
                <a:solidFill>
                  <a:schemeClr val="tx1"/>
                </a:solidFill>
                <a:latin typeface="+mn-lt"/>
                <a:ea typeface="+mn-ea"/>
                <a:cs typeface="+mn-cs"/>
              </a:defRPr>
            </a:lvl4pPr>
            <a:lvl5pPr marL="2051279" indent="-227880" algn="l" defTabSz="455762" rtl="0" eaLnBrk="1" latinLnBrk="0" hangingPunct="1">
              <a:spcBef>
                <a:spcPct val="20000"/>
              </a:spcBef>
              <a:buFont typeface="Arial"/>
              <a:buChar char="»"/>
              <a:defRPr sz="2000" kern="1200">
                <a:solidFill>
                  <a:schemeClr val="tx1"/>
                </a:solidFill>
                <a:latin typeface="+mn-lt"/>
                <a:ea typeface="+mn-ea"/>
                <a:cs typeface="+mn-cs"/>
              </a:defRPr>
            </a:lvl5pPr>
            <a:lvl6pPr marL="2507040" indent="-227880" algn="l" defTabSz="455762" rtl="0" eaLnBrk="1" latinLnBrk="0" hangingPunct="1">
              <a:spcBef>
                <a:spcPct val="20000"/>
              </a:spcBef>
              <a:buFont typeface="Arial"/>
              <a:buChar char="•"/>
              <a:defRPr sz="2000" kern="1200">
                <a:solidFill>
                  <a:schemeClr val="tx1"/>
                </a:solidFill>
                <a:latin typeface="+mn-lt"/>
                <a:ea typeface="+mn-ea"/>
                <a:cs typeface="+mn-cs"/>
              </a:defRPr>
            </a:lvl6pPr>
            <a:lvl7pPr marL="2962920" indent="-227880" algn="l" defTabSz="455762" rtl="0" eaLnBrk="1" latinLnBrk="0" hangingPunct="1">
              <a:spcBef>
                <a:spcPct val="20000"/>
              </a:spcBef>
              <a:buFont typeface="Arial"/>
              <a:buChar char="•"/>
              <a:defRPr sz="2000" kern="1200">
                <a:solidFill>
                  <a:schemeClr val="tx1"/>
                </a:solidFill>
                <a:latin typeface="+mn-lt"/>
                <a:ea typeface="+mn-ea"/>
                <a:cs typeface="+mn-cs"/>
              </a:defRPr>
            </a:lvl7pPr>
            <a:lvl8pPr marL="3418741" indent="-227880" algn="l" defTabSz="455762" rtl="0" eaLnBrk="1" latinLnBrk="0" hangingPunct="1">
              <a:spcBef>
                <a:spcPct val="20000"/>
              </a:spcBef>
              <a:buFont typeface="Arial"/>
              <a:buChar char="•"/>
              <a:defRPr sz="2000" kern="1200">
                <a:solidFill>
                  <a:schemeClr val="tx1"/>
                </a:solidFill>
                <a:latin typeface="+mn-lt"/>
                <a:ea typeface="+mn-ea"/>
                <a:cs typeface="+mn-cs"/>
              </a:defRPr>
            </a:lvl8pPr>
            <a:lvl9pPr marL="3874562" indent="-227880" algn="l" defTabSz="455762"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Regel Nr. 1:</a:t>
            </a:r>
          </a:p>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Verliere niemals Geld! </a:t>
            </a:r>
          </a:p>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Regel Nr. 2: </a:t>
            </a:r>
          </a:p>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Vergiss niemals Regel Nr. 1!</a:t>
            </a:r>
          </a:p>
        </p:txBody>
      </p:sp>
      <p:sp>
        <p:nvSpPr>
          <p:cNvPr id="12" name="TextShape 1">
            <a:extLst>
              <a:ext uri="{FF2B5EF4-FFF2-40B4-BE49-F238E27FC236}">
                <a16:creationId xmlns:a16="http://schemas.microsoft.com/office/drawing/2014/main" id="{FCB6D137-D529-8B5E-F620-63190867B1A1}"/>
              </a:ext>
            </a:extLst>
          </p:cNvPr>
          <p:cNvSpPr txBox="1"/>
          <p:nvPr/>
        </p:nvSpPr>
        <p:spPr>
          <a:xfrm>
            <a:off x="971550" y="268287"/>
            <a:ext cx="7921625" cy="898525"/>
          </a:xfrm>
          <a:prstGeom prst="rect">
            <a:avLst/>
          </a:prstGeom>
          <a:noFill/>
          <a:ln>
            <a:noFill/>
          </a:ln>
        </p:spPr>
        <p:txBody>
          <a:bodyPr lIns="0" tIns="0" rIns="0" bIns="0" anchor="t"/>
          <a:lstStyle/>
          <a:p>
            <a:pPr lvl="0"/>
            <a:r>
              <a:rPr lang="de-DE" sz="3200" b="1" spc="-1" dirty="0">
                <a:solidFill>
                  <a:srgbClr val="36893B"/>
                </a:solidFill>
                <a:latin typeface="Arial"/>
              </a:rPr>
              <a:t>Warren Buffett</a:t>
            </a:r>
          </a:p>
          <a:p>
            <a:pPr lvl="0"/>
            <a:r>
              <a:rPr lang="de-DE" sz="2300" b="1" spc="-1" dirty="0">
                <a:solidFill>
                  <a:srgbClr val="36893B"/>
                </a:solidFill>
                <a:latin typeface="Arial"/>
              </a:rPr>
              <a:t>Fünf Investmentweisheiten des Jahrhundertkapitalisten</a:t>
            </a:r>
            <a:endParaRPr lang="de-DE" sz="2200" b="1" spc="-1" dirty="0">
              <a:solidFill>
                <a:srgbClr val="36893B"/>
              </a:solidFill>
              <a:latin typeface="Arial"/>
            </a:endParaRPr>
          </a:p>
        </p:txBody>
      </p:sp>
      <p:pic>
        <p:nvPicPr>
          <p:cNvPr id="5" name="Grafik 4">
            <a:extLst>
              <a:ext uri="{FF2B5EF4-FFF2-40B4-BE49-F238E27FC236}">
                <a16:creationId xmlns:a16="http://schemas.microsoft.com/office/drawing/2014/main" id="{EEA2203D-4E1D-3A48-D927-5D6FAC604309}"/>
              </a:ext>
            </a:extLst>
          </p:cNvPr>
          <p:cNvPicPr>
            <a:picLocks noChangeAspect="1"/>
          </p:cNvPicPr>
          <p:nvPr/>
        </p:nvPicPr>
        <p:blipFill rotWithShape="1">
          <a:blip r:embed="rId2"/>
          <a:srcRect t="16316" b="7322"/>
          <a:stretch/>
        </p:blipFill>
        <p:spPr>
          <a:xfrm>
            <a:off x="-36512" y="-114300"/>
            <a:ext cx="9180512" cy="5257800"/>
          </a:xfrm>
          <a:prstGeom prst="rect">
            <a:avLst/>
          </a:prstGeom>
        </p:spPr>
      </p:pic>
      <p:sp>
        <p:nvSpPr>
          <p:cNvPr id="9" name="Inhaltsplatzhalter 1">
            <a:extLst>
              <a:ext uri="{FF2B5EF4-FFF2-40B4-BE49-F238E27FC236}">
                <a16:creationId xmlns:a16="http://schemas.microsoft.com/office/drawing/2014/main" id="{F47E54F2-9E7E-2F15-7A5F-EBF2D8151156}"/>
              </a:ext>
            </a:extLst>
          </p:cNvPr>
          <p:cNvSpPr txBox="1">
            <a:spLocks/>
          </p:cNvSpPr>
          <p:nvPr/>
        </p:nvSpPr>
        <p:spPr>
          <a:xfrm>
            <a:off x="250824" y="1311275"/>
            <a:ext cx="8642351" cy="3565525"/>
          </a:xfrm>
          <a:prstGeom prst="rect">
            <a:avLst/>
          </a:prstGeom>
          <a:noFill/>
        </p:spPr>
        <p:txBody>
          <a:bodyPr anchor="ctr"/>
          <a:lstStyle>
            <a:lvl1pPr marL="341822" indent="-341822" algn="l" defTabSz="455762" rtl="0" eaLnBrk="1" latinLnBrk="0" hangingPunct="1">
              <a:spcBef>
                <a:spcPct val="20000"/>
              </a:spcBef>
              <a:buFont typeface="Arial"/>
              <a:buChar char="•"/>
              <a:defRPr sz="3200" kern="1200">
                <a:solidFill>
                  <a:schemeClr val="tx1"/>
                </a:solidFill>
                <a:latin typeface="+mn-lt"/>
                <a:ea typeface="+mn-ea"/>
                <a:cs typeface="+mn-cs"/>
              </a:defRPr>
            </a:lvl1pPr>
            <a:lvl2pPr marL="740789" indent="-284910" algn="l" defTabSz="455762" rtl="0" eaLnBrk="1" latinLnBrk="0" hangingPunct="1">
              <a:spcBef>
                <a:spcPct val="20000"/>
              </a:spcBef>
              <a:buFont typeface="Arial"/>
              <a:buChar char="–"/>
              <a:defRPr sz="2800" kern="1200">
                <a:solidFill>
                  <a:schemeClr val="tx1"/>
                </a:solidFill>
                <a:latin typeface="+mn-lt"/>
                <a:ea typeface="+mn-ea"/>
                <a:cs typeface="+mn-cs"/>
              </a:defRPr>
            </a:lvl2pPr>
            <a:lvl3pPr marL="1139581" indent="-227880" algn="l" defTabSz="455762" rtl="0" eaLnBrk="1" latinLnBrk="0" hangingPunct="1">
              <a:spcBef>
                <a:spcPct val="20000"/>
              </a:spcBef>
              <a:buFont typeface="Arial"/>
              <a:buChar char="•"/>
              <a:defRPr sz="2400" kern="1200">
                <a:solidFill>
                  <a:schemeClr val="tx1"/>
                </a:solidFill>
                <a:latin typeface="+mn-lt"/>
                <a:ea typeface="+mn-ea"/>
                <a:cs typeface="+mn-cs"/>
              </a:defRPr>
            </a:lvl3pPr>
            <a:lvl4pPr marL="1595400" indent="-227880" algn="l" defTabSz="455762" rtl="0" eaLnBrk="1" latinLnBrk="0" hangingPunct="1">
              <a:spcBef>
                <a:spcPct val="20000"/>
              </a:spcBef>
              <a:buFont typeface="Arial"/>
              <a:buChar char="–"/>
              <a:defRPr sz="2000" kern="1200">
                <a:solidFill>
                  <a:schemeClr val="tx1"/>
                </a:solidFill>
                <a:latin typeface="+mn-lt"/>
                <a:ea typeface="+mn-ea"/>
                <a:cs typeface="+mn-cs"/>
              </a:defRPr>
            </a:lvl4pPr>
            <a:lvl5pPr marL="2051279" indent="-227880" algn="l" defTabSz="455762" rtl="0" eaLnBrk="1" latinLnBrk="0" hangingPunct="1">
              <a:spcBef>
                <a:spcPct val="20000"/>
              </a:spcBef>
              <a:buFont typeface="Arial"/>
              <a:buChar char="»"/>
              <a:defRPr sz="2000" kern="1200">
                <a:solidFill>
                  <a:schemeClr val="tx1"/>
                </a:solidFill>
                <a:latin typeface="+mn-lt"/>
                <a:ea typeface="+mn-ea"/>
                <a:cs typeface="+mn-cs"/>
              </a:defRPr>
            </a:lvl5pPr>
            <a:lvl6pPr marL="2507040" indent="-227880" algn="l" defTabSz="455762" rtl="0" eaLnBrk="1" latinLnBrk="0" hangingPunct="1">
              <a:spcBef>
                <a:spcPct val="20000"/>
              </a:spcBef>
              <a:buFont typeface="Arial"/>
              <a:buChar char="•"/>
              <a:defRPr sz="2000" kern="1200">
                <a:solidFill>
                  <a:schemeClr val="tx1"/>
                </a:solidFill>
                <a:latin typeface="+mn-lt"/>
                <a:ea typeface="+mn-ea"/>
                <a:cs typeface="+mn-cs"/>
              </a:defRPr>
            </a:lvl6pPr>
            <a:lvl7pPr marL="2962920" indent="-227880" algn="l" defTabSz="455762" rtl="0" eaLnBrk="1" latinLnBrk="0" hangingPunct="1">
              <a:spcBef>
                <a:spcPct val="20000"/>
              </a:spcBef>
              <a:buFont typeface="Arial"/>
              <a:buChar char="•"/>
              <a:defRPr sz="2000" kern="1200">
                <a:solidFill>
                  <a:schemeClr val="tx1"/>
                </a:solidFill>
                <a:latin typeface="+mn-lt"/>
                <a:ea typeface="+mn-ea"/>
                <a:cs typeface="+mn-cs"/>
              </a:defRPr>
            </a:lvl7pPr>
            <a:lvl8pPr marL="3418741" indent="-227880" algn="l" defTabSz="455762" rtl="0" eaLnBrk="1" latinLnBrk="0" hangingPunct="1">
              <a:spcBef>
                <a:spcPct val="20000"/>
              </a:spcBef>
              <a:buFont typeface="Arial"/>
              <a:buChar char="•"/>
              <a:defRPr sz="2000" kern="1200">
                <a:solidFill>
                  <a:schemeClr val="tx1"/>
                </a:solidFill>
                <a:latin typeface="+mn-lt"/>
                <a:ea typeface="+mn-ea"/>
                <a:cs typeface="+mn-cs"/>
              </a:defRPr>
            </a:lvl8pPr>
            <a:lvl9pPr marL="3874562" indent="-227880" algn="l" defTabSz="455762"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Never</a:t>
            </a:r>
          </a:p>
          <a:p>
            <a:pPr marL="0" indent="0" algn="ctr">
              <a:buFont typeface="Arial"/>
              <a:buNone/>
            </a:pPr>
            <a:r>
              <a:rPr lang="de-DE" sz="4400" b="1" i="1" dirty="0" err="1">
                <a:solidFill>
                  <a:schemeClr val="bg1"/>
                </a:solidFill>
                <a:latin typeface="Arial" panose="020B0604020202020204" pitchFamily="34" charset="0"/>
                <a:cs typeface="Arial" panose="020B0604020202020204" pitchFamily="34" charset="0"/>
              </a:rPr>
              <a:t>Bet</a:t>
            </a:r>
            <a:endParaRPr lang="de-DE" sz="4400" b="1" i="1" dirty="0">
              <a:solidFill>
                <a:schemeClr val="bg1"/>
              </a:solidFill>
              <a:latin typeface="Arial" panose="020B0604020202020204" pitchFamily="34" charset="0"/>
              <a:cs typeface="Arial" panose="020B0604020202020204" pitchFamily="34" charset="0"/>
            </a:endParaRPr>
          </a:p>
          <a:p>
            <a:pPr marL="0" indent="0" algn="ctr">
              <a:buFont typeface="Arial"/>
              <a:buNone/>
            </a:pPr>
            <a:r>
              <a:rPr lang="de-DE" sz="4400" b="1" i="1" dirty="0" err="1">
                <a:solidFill>
                  <a:schemeClr val="bg1"/>
                </a:solidFill>
                <a:latin typeface="Arial" panose="020B0604020202020204" pitchFamily="34" charset="0"/>
                <a:cs typeface="Arial" panose="020B0604020202020204" pitchFamily="34" charset="0"/>
              </a:rPr>
              <a:t>Against</a:t>
            </a:r>
            <a:endParaRPr lang="de-DE" sz="4400" b="1" i="1" dirty="0">
              <a:solidFill>
                <a:schemeClr val="bg1"/>
              </a:solidFill>
              <a:latin typeface="Arial" panose="020B0604020202020204" pitchFamily="34" charset="0"/>
              <a:cs typeface="Arial" panose="020B0604020202020204" pitchFamily="34" charset="0"/>
            </a:endParaRPr>
          </a:p>
          <a:p>
            <a:pPr marL="0" indent="0" algn="ctr">
              <a:buFont typeface="Arial"/>
              <a:buNone/>
            </a:pPr>
            <a:r>
              <a:rPr lang="de-DE" sz="4400" b="1" i="1" dirty="0" err="1">
                <a:solidFill>
                  <a:schemeClr val="bg1"/>
                </a:solidFill>
                <a:latin typeface="Arial" panose="020B0604020202020204" pitchFamily="34" charset="0"/>
                <a:cs typeface="Arial" panose="020B0604020202020204" pitchFamily="34" charset="0"/>
              </a:rPr>
              <a:t>America</a:t>
            </a:r>
            <a:r>
              <a:rPr lang="de-DE" sz="4400" b="1" i="1" dirty="0">
                <a:solidFill>
                  <a:schemeClr val="bg1"/>
                </a:solidFill>
                <a:latin typeface="Arial" panose="020B0604020202020204" pitchFamily="34" charset="0"/>
                <a:cs typeface="Arial" panose="020B0604020202020204" pitchFamily="34" charset="0"/>
              </a:rPr>
              <a:t>!</a:t>
            </a:r>
          </a:p>
        </p:txBody>
      </p:sp>
      <p:sp>
        <p:nvSpPr>
          <p:cNvPr id="4" name="TextShape 1">
            <a:extLst>
              <a:ext uri="{FF2B5EF4-FFF2-40B4-BE49-F238E27FC236}">
                <a16:creationId xmlns:a16="http://schemas.microsoft.com/office/drawing/2014/main" id="{261EF0F3-1B0A-F5CF-567E-E1B51ECE4E9B}"/>
              </a:ext>
            </a:extLst>
          </p:cNvPr>
          <p:cNvSpPr txBox="1"/>
          <p:nvPr/>
        </p:nvSpPr>
        <p:spPr>
          <a:xfrm>
            <a:off x="611560" y="267494"/>
            <a:ext cx="7921625" cy="898525"/>
          </a:xfrm>
          <a:prstGeom prst="rect">
            <a:avLst/>
          </a:prstGeom>
          <a:noFill/>
          <a:ln>
            <a:noFill/>
          </a:ln>
        </p:spPr>
        <p:txBody>
          <a:bodyPr lIns="0" tIns="0" rIns="0" bIns="0" anchor="t"/>
          <a:lstStyle/>
          <a:p>
            <a:pPr lvl="0" algn="ctr"/>
            <a:r>
              <a:rPr lang="de-DE" sz="3200" b="1" spc="-1" dirty="0">
                <a:solidFill>
                  <a:schemeClr val="bg1"/>
                </a:solidFill>
                <a:latin typeface="Arial"/>
              </a:rPr>
              <a:t>Warren Buffett</a:t>
            </a:r>
          </a:p>
          <a:p>
            <a:pPr lvl="0" algn="ctr"/>
            <a:r>
              <a:rPr lang="de-DE" sz="2300" b="1" spc="-1" dirty="0">
                <a:solidFill>
                  <a:schemeClr val="bg1"/>
                </a:solidFill>
                <a:latin typeface="Arial"/>
              </a:rPr>
              <a:t>Fünf Investmentweisheiten des Jahrhundertkapitalisten</a:t>
            </a:r>
            <a:endParaRPr lang="de-DE" sz="2200" b="1" spc="-1" dirty="0">
              <a:solidFill>
                <a:schemeClr val="bg1"/>
              </a:solidFill>
              <a:latin typeface="Arial"/>
            </a:endParaRPr>
          </a:p>
        </p:txBody>
      </p:sp>
    </p:spTree>
    <p:extLst>
      <p:ext uri="{BB962C8B-B14F-4D97-AF65-F5344CB8AC3E}">
        <p14:creationId xmlns:p14="http://schemas.microsoft.com/office/powerpoint/2010/main" val="28615526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114300"/>
            <a:ext cx="9144000" cy="2000250"/>
          </a:xfrm>
          <a:prstGeom prst="rect">
            <a:avLst/>
          </a:prstGeom>
          <a:solidFill>
            <a:srgbClr val="CAD2C2">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de-DE"/>
          </a:p>
        </p:txBody>
      </p:sp>
      <p:sp>
        <p:nvSpPr>
          <p:cNvPr id="6" name="Rechteck 5"/>
          <p:cNvSpPr/>
          <p:nvPr/>
        </p:nvSpPr>
        <p:spPr>
          <a:xfrm>
            <a:off x="0" y="1828800"/>
            <a:ext cx="9144000" cy="3314700"/>
          </a:xfrm>
          <a:prstGeom prst="rect">
            <a:avLst/>
          </a:prstGeom>
          <a:solidFill>
            <a:srgbClr val="007F32"/>
          </a:solidFill>
          <a:ln>
            <a:noFill/>
          </a:ln>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de-DE"/>
          </a:p>
        </p:txBody>
      </p:sp>
      <p:sp>
        <p:nvSpPr>
          <p:cNvPr id="7" name="Textplatzhalter 2"/>
          <p:cNvSpPr>
            <a:spLocks noGrp="1"/>
          </p:cNvSpPr>
          <p:nvPr/>
        </p:nvSpPr>
        <p:spPr>
          <a:xfrm>
            <a:off x="762780" y="0"/>
            <a:ext cx="8381220" cy="5143500"/>
          </a:xfrm>
          <a:prstGeom prst="rect">
            <a:avLst/>
          </a:prstGeom>
          <a:solidFill>
            <a:schemeClr val="bg1"/>
          </a:solidFill>
        </p:spPr>
        <p:txBody>
          <a:bodyPr vert="horz" lIns="81399" tIns="42332" rIns="81399" bIns="42332" rtlCol="0">
            <a:normAutofit/>
          </a:bodyPr>
          <a:lstStyle>
            <a:lvl1pPr marL="311045" indent="-311045" algn="l" defTabSz="829452" rtl="0" eaLnBrk="1" latinLnBrk="0" hangingPunct="1">
              <a:spcBef>
                <a:spcPct val="20000"/>
              </a:spcBef>
              <a:buClr>
                <a:srgbClr val="007F32"/>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73930" indent="-259204" algn="l" defTabSz="829452" rtl="0" eaLnBrk="1" latinLnBrk="0" hangingPunct="1">
              <a:spcBef>
                <a:spcPct val="20000"/>
              </a:spcBef>
              <a:buClr>
                <a:srgbClr val="007F32"/>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036815" indent="-207363" algn="l" defTabSz="829452"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451541"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66268"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80994"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95720"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110446"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525172"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sp>
        <p:nvSpPr>
          <p:cNvPr id="8" name="Foliennummernplatzhalter 1"/>
          <p:cNvSpPr>
            <a:spLocks noGrp="1"/>
          </p:cNvSpPr>
          <p:nvPr>
            <p:ph type="sldNum" sz="quarter" idx="12"/>
          </p:nvPr>
        </p:nvSpPr>
        <p:spPr>
          <a:xfrm>
            <a:off x="0" y="4857923"/>
            <a:ext cx="762000" cy="273269"/>
          </a:xfrm>
        </p:spPr>
        <p:txBody>
          <a:bodyPr/>
          <a:lstStyle/>
          <a:p>
            <a:fld id="{B6C39551-C563-40B7-8C76-4425B9CF0407}" type="slidenum">
              <a:rPr lang="de-DE" smtClean="0">
                <a:solidFill>
                  <a:schemeClr val="bg1"/>
                </a:solidFill>
              </a:rPr>
              <a:pPr/>
              <a:t>27</a:t>
            </a:fld>
            <a:endParaRPr lang="de-DE" dirty="0">
              <a:solidFill>
                <a:schemeClr val="bg1"/>
              </a:solidFill>
            </a:endParaRPr>
          </a:p>
        </p:txBody>
      </p:sp>
      <p:sp>
        <p:nvSpPr>
          <p:cNvPr id="4" name="TextShape 1">
            <a:extLst>
              <a:ext uri="{FF2B5EF4-FFF2-40B4-BE49-F238E27FC236}">
                <a16:creationId xmlns:a16="http://schemas.microsoft.com/office/drawing/2014/main" id="{A16CE282-DF20-665D-224C-8589C61E75FD}"/>
              </a:ext>
            </a:extLst>
          </p:cNvPr>
          <p:cNvSpPr txBox="1"/>
          <p:nvPr/>
        </p:nvSpPr>
        <p:spPr>
          <a:xfrm>
            <a:off x="971550" y="268287"/>
            <a:ext cx="7921625" cy="898525"/>
          </a:xfrm>
          <a:prstGeom prst="rect">
            <a:avLst/>
          </a:prstGeom>
          <a:noFill/>
          <a:ln>
            <a:noFill/>
          </a:ln>
        </p:spPr>
        <p:txBody>
          <a:bodyPr lIns="0" tIns="0" rIns="0" bIns="0" anchor="t"/>
          <a:lstStyle/>
          <a:p>
            <a:pPr lvl="0"/>
            <a:r>
              <a:rPr lang="de-DE" sz="3200" b="1" spc="-1" dirty="0">
                <a:solidFill>
                  <a:srgbClr val="36893B"/>
                </a:solidFill>
                <a:latin typeface="Arial"/>
              </a:rPr>
              <a:t>Warren Buffett</a:t>
            </a:r>
          </a:p>
          <a:p>
            <a:pPr lvl="0"/>
            <a:r>
              <a:rPr lang="de-DE" sz="2300" b="1" spc="-1" dirty="0">
                <a:solidFill>
                  <a:srgbClr val="36893B"/>
                </a:solidFill>
                <a:latin typeface="Arial"/>
              </a:rPr>
              <a:t>Ein paar Zahlen zur Berkshire Hathaway-Aktie</a:t>
            </a:r>
            <a:endParaRPr lang="de-DE" sz="2200" b="1" spc="-1" dirty="0">
              <a:solidFill>
                <a:srgbClr val="36893B"/>
              </a:solidFill>
              <a:latin typeface="Arial"/>
            </a:endParaRPr>
          </a:p>
        </p:txBody>
      </p:sp>
      <p:grpSp>
        <p:nvGrpSpPr>
          <p:cNvPr id="23" name="Gruppieren 22">
            <a:extLst>
              <a:ext uri="{FF2B5EF4-FFF2-40B4-BE49-F238E27FC236}">
                <a16:creationId xmlns:a16="http://schemas.microsoft.com/office/drawing/2014/main" id="{D5792CE3-C9BD-B5E7-097D-983A7F159EDA}"/>
              </a:ext>
            </a:extLst>
          </p:cNvPr>
          <p:cNvGrpSpPr/>
          <p:nvPr/>
        </p:nvGrpSpPr>
        <p:grpSpPr>
          <a:xfrm>
            <a:off x="971550" y="1320319"/>
            <a:ext cx="4377456" cy="3556481"/>
            <a:chOff x="971550" y="1320319"/>
            <a:chExt cx="4377456" cy="3556481"/>
          </a:xfrm>
        </p:grpSpPr>
        <p:pic>
          <p:nvPicPr>
            <p:cNvPr id="17" name="Grafik 16" descr="Ein Bild, das Kleidung, Menschliches Gesicht, Person, Anzug enthält.&#10;&#10;Automatisch generierte Beschreibung">
              <a:extLst>
                <a:ext uri="{FF2B5EF4-FFF2-40B4-BE49-F238E27FC236}">
                  <a16:creationId xmlns:a16="http://schemas.microsoft.com/office/drawing/2014/main" id="{137365F2-D580-E8FF-63B9-FA719DD7EBB2}"/>
                </a:ext>
              </a:extLst>
            </p:cNvPr>
            <p:cNvPicPr>
              <a:picLocks noChangeAspect="1"/>
            </p:cNvPicPr>
            <p:nvPr/>
          </p:nvPicPr>
          <p:blipFill rotWithShape="1">
            <a:blip r:embed="rId2"/>
            <a:srcRect l="1758" r="-1" b="20183"/>
            <a:stretch/>
          </p:blipFill>
          <p:spPr>
            <a:xfrm>
              <a:off x="971550" y="1320319"/>
              <a:ext cx="4377456" cy="3556481"/>
            </a:xfrm>
            <a:prstGeom prst="rect">
              <a:avLst/>
            </a:prstGeom>
            <a:noFill/>
          </p:spPr>
        </p:pic>
        <p:pic>
          <p:nvPicPr>
            <p:cNvPr id="21" name="Grafik 20">
              <a:extLst>
                <a:ext uri="{FF2B5EF4-FFF2-40B4-BE49-F238E27FC236}">
                  <a16:creationId xmlns:a16="http://schemas.microsoft.com/office/drawing/2014/main" id="{D38F8260-8A64-4B89-0D23-D4729CC882D7}"/>
                </a:ext>
              </a:extLst>
            </p:cNvPr>
            <p:cNvPicPr>
              <a:picLocks noChangeAspect="1"/>
            </p:cNvPicPr>
            <p:nvPr/>
          </p:nvPicPr>
          <p:blipFill>
            <a:blip r:embed="rId3"/>
            <a:stretch>
              <a:fillRect/>
            </a:stretch>
          </p:blipFill>
          <p:spPr>
            <a:xfrm>
              <a:off x="1441988" y="3777954"/>
              <a:ext cx="1692188" cy="294700"/>
            </a:xfrm>
            <a:prstGeom prst="rect">
              <a:avLst/>
            </a:prstGeom>
            <a:noFill/>
          </p:spPr>
        </p:pic>
      </p:grpSp>
      <p:sp>
        <p:nvSpPr>
          <p:cNvPr id="13" name="Inhaltsplatzhalter 1">
            <a:extLst>
              <a:ext uri="{FF2B5EF4-FFF2-40B4-BE49-F238E27FC236}">
                <a16:creationId xmlns:a16="http://schemas.microsoft.com/office/drawing/2014/main" id="{19E9CE32-E2ED-6556-9B70-121F74DC45ED}"/>
              </a:ext>
            </a:extLst>
          </p:cNvPr>
          <p:cNvSpPr txBox="1">
            <a:spLocks/>
          </p:cNvSpPr>
          <p:nvPr/>
        </p:nvSpPr>
        <p:spPr>
          <a:xfrm>
            <a:off x="5459354" y="1311275"/>
            <a:ext cx="3433821" cy="3563938"/>
          </a:xfrm>
          <a:prstGeom prst="rect">
            <a:avLst/>
          </a:prstGeom>
          <a:noFill/>
        </p:spPr>
        <p:txBody>
          <a:bodyPr lIns="0" rIns="0" anchor="t"/>
          <a:lstStyle>
            <a:lvl1pPr marL="341822" indent="-341822" algn="l" defTabSz="455762" rtl="0" eaLnBrk="1" latinLnBrk="0" hangingPunct="1">
              <a:spcBef>
                <a:spcPct val="20000"/>
              </a:spcBef>
              <a:buFont typeface="Arial"/>
              <a:buChar char="•"/>
              <a:defRPr sz="3200" kern="1200">
                <a:solidFill>
                  <a:schemeClr val="tx1"/>
                </a:solidFill>
                <a:latin typeface="+mn-lt"/>
                <a:ea typeface="+mn-ea"/>
                <a:cs typeface="+mn-cs"/>
              </a:defRPr>
            </a:lvl1pPr>
            <a:lvl2pPr marL="740789" indent="-284910" algn="l" defTabSz="455762" rtl="0" eaLnBrk="1" latinLnBrk="0" hangingPunct="1">
              <a:spcBef>
                <a:spcPct val="20000"/>
              </a:spcBef>
              <a:buFont typeface="Arial"/>
              <a:buChar char="–"/>
              <a:defRPr sz="2800" kern="1200">
                <a:solidFill>
                  <a:schemeClr val="tx1"/>
                </a:solidFill>
                <a:latin typeface="+mn-lt"/>
                <a:ea typeface="+mn-ea"/>
                <a:cs typeface="+mn-cs"/>
              </a:defRPr>
            </a:lvl2pPr>
            <a:lvl3pPr marL="1139581" indent="-227880" algn="l" defTabSz="455762" rtl="0" eaLnBrk="1" latinLnBrk="0" hangingPunct="1">
              <a:spcBef>
                <a:spcPct val="20000"/>
              </a:spcBef>
              <a:buFont typeface="Arial"/>
              <a:buChar char="•"/>
              <a:defRPr sz="2400" kern="1200">
                <a:solidFill>
                  <a:schemeClr val="tx1"/>
                </a:solidFill>
                <a:latin typeface="+mn-lt"/>
                <a:ea typeface="+mn-ea"/>
                <a:cs typeface="+mn-cs"/>
              </a:defRPr>
            </a:lvl3pPr>
            <a:lvl4pPr marL="1595400" indent="-227880" algn="l" defTabSz="455762" rtl="0" eaLnBrk="1" latinLnBrk="0" hangingPunct="1">
              <a:spcBef>
                <a:spcPct val="20000"/>
              </a:spcBef>
              <a:buFont typeface="Arial"/>
              <a:buChar char="–"/>
              <a:defRPr sz="2000" kern="1200">
                <a:solidFill>
                  <a:schemeClr val="tx1"/>
                </a:solidFill>
                <a:latin typeface="+mn-lt"/>
                <a:ea typeface="+mn-ea"/>
                <a:cs typeface="+mn-cs"/>
              </a:defRPr>
            </a:lvl4pPr>
            <a:lvl5pPr marL="2051279" indent="-227880" algn="l" defTabSz="455762" rtl="0" eaLnBrk="1" latinLnBrk="0" hangingPunct="1">
              <a:spcBef>
                <a:spcPct val="20000"/>
              </a:spcBef>
              <a:buFont typeface="Arial"/>
              <a:buChar char="»"/>
              <a:defRPr sz="2000" kern="1200">
                <a:solidFill>
                  <a:schemeClr val="tx1"/>
                </a:solidFill>
                <a:latin typeface="+mn-lt"/>
                <a:ea typeface="+mn-ea"/>
                <a:cs typeface="+mn-cs"/>
              </a:defRPr>
            </a:lvl5pPr>
            <a:lvl6pPr marL="2507040" indent="-227880" algn="l" defTabSz="455762" rtl="0" eaLnBrk="1" latinLnBrk="0" hangingPunct="1">
              <a:spcBef>
                <a:spcPct val="20000"/>
              </a:spcBef>
              <a:buFont typeface="Arial"/>
              <a:buChar char="•"/>
              <a:defRPr sz="2000" kern="1200">
                <a:solidFill>
                  <a:schemeClr val="tx1"/>
                </a:solidFill>
                <a:latin typeface="+mn-lt"/>
                <a:ea typeface="+mn-ea"/>
                <a:cs typeface="+mn-cs"/>
              </a:defRPr>
            </a:lvl6pPr>
            <a:lvl7pPr marL="2962920" indent="-227880" algn="l" defTabSz="455762" rtl="0" eaLnBrk="1" latinLnBrk="0" hangingPunct="1">
              <a:spcBef>
                <a:spcPct val="20000"/>
              </a:spcBef>
              <a:buFont typeface="Arial"/>
              <a:buChar char="•"/>
              <a:defRPr sz="2000" kern="1200">
                <a:solidFill>
                  <a:schemeClr val="tx1"/>
                </a:solidFill>
                <a:latin typeface="+mn-lt"/>
                <a:ea typeface="+mn-ea"/>
                <a:cs typeface="+mn-cs"/>
              </a:defRPr>
            </a:lvl7pPr>
            <a:lvl8pPr marL="3418741" indent="-227880" algn="l" defTabSz="455762" rtl="0" eaLnBrk="1" latinLnBrk="0" hangingPunct="1">
              <a:spcBef>
                <a:spcPct val="20000"/>
              </a:spcBef>
              <a:buFont typeface="Arial"/>
              <a:buChar char="•"/>
              <a:defRPr sz="2000" kern="1200">
                <a:solidFill>
                  <a:schemeClr val="tx1"/>
                </a:solidFill>
                <a:latin typeface="+mn-lt"/>
                <a:ea typeface="+mn-ea"/>
                <a:cs typeface="+mn-cs"/>
              </a:defRPr>
            </a:lvl8pPr>
            <a:lvl9pPr marL="3874562" indent="-227880" algn="l" defTabSz="455762" rtl="0" eaLnBrk="1" latinLnBrk="0" hangingPunct="1">
              <a:spcBef>
                <a:spcPct val="20000"/>
              </a:spcBef>
              <a:buFont typeface="Arial"/>
              <a:buChar char="•"/>
              <a:defRPr sz="2000" kern="1200">
                <a:solidFill>
                  <a:schemeClr val="tx1"/>
                </a:solidFill>
                <a:latin typeface="+mn-lt"/>
                <a:ea typeface="+mn-ea"/>
                <a:cs typeface="+mn-cs"/>
              </a:defRPr>
            </a:lvl9pPr>
          </a:lstStyle>
          <a:p>
            <a:pPr marL="177800" indent="-177800" defTabSz="269875"/>
            <a:r>
              <a:rPr lang="de-DE" sz="2000" dirty="0">
                <a:latin typeface="Arial" panose="020B0604020202020204" pitchFamily="34" charset="0"/>
                <a:cs typeface="Arial" panose="020B0604020202020204" pitchFamily="34" charset="0"/>
              </a:rPr>
              <a:t>Enterprise Value: 973 Mrd. $</a:t>
            </a:r>
          </a:p>
          <a:p>
            <a:pPr marL="361950" lvl="1" indent="-180975" defTabSz="269875"/>
            <a:r>
              <a:rPr lang="de-DE" sz="1600" dirty="0">
                <a:latin typeface="Arial" panose="020B0604020202020204" pitchFamily="34" charset="0"/>
                <a:cs typeface="Arial" panose="020B0604020202020204" pitchFamily="34" charset="0"/>
              </a:rPr>
              <a:t>Marktkapitalisierung: 	891 Mrd. $</a:t>
            </a:r>
          </a:p>
          <a:p>
            <a:pPr marL="177800" indent="-177800" defTabSz="269875"/>
            <a:r>
              <a:rPr lang="de-DE" sz="2000" dirty="0">
                <a:latin typeface="Arial" panose="020B0604020202020204" pitchFamily="34" charset="0"/>
                <a:cs typeface="Arial" panose="020B0604020202020204" pitchFamily="34" charset="0"/>
              </a:rPr>
              <a:t>Aktienportfolio:     332 Mrd. $</a:t>
            </a:r>
          </a:p>
          <a:p>
            <a:pPr marL="361950" lvl="1" indent="-180975" defTabSz="269875"/>
            <a:r>
              <a:rPr lang="de-DE" sz="1600" dirty="0">
                <a:latin typeface="Arial" panose="020B0604020202020204" pitchFamily="34" charset="0"/>
                <a:cs typeface="Arial" panose="020B0604020202020204" pitchFamily="34" charset="0"/>
              </a:rPr>
              <a:t>150 Mrd. $ Apple ⇒ 45 % der Aktien &amp; 15 % von alles)</a:t>
            </a:r>
          </a:p>
          <a:p>
            <a:pPr marL="177800" indent="-177800" defTabSz="269875"/>
            <a:r>
              <a:rPr lang="de-DE" sz="2000" dirty="0">
                <a:latin typeface="Arial" panose="020B0604020202020204" pitchFamily="34" charset="0"/>
                <a:cs typeface="Arial" panose="020B0604020202020204" pitchFamily="34" charset="0"/>
              </a:rPr>
              <a:t>Cash: 					189 Mrd. $</a:t>
            </a:r>
          </a:p>
          <a:p>
            <a:pPr marL="177800" indent="-177800" defTabSz="269875"/>
            <a:r>
              <a:rPr lang="de-DE" sz="2000" dirty="0">
                <a:latin typeface="Arial" panose="020B0604020202020204" pitchFamily="34" charset="0"/>
                <a:cs typeface="Arial" panose="020B0604020202020204" pitchFamily="34" charset="0"/>
              </a:rPr>
              <a:t>„Rest“					452 Mrd. $</a:t>
            </a:r>
          </a:p>
          <a:p>
            <a:pPr marL="361950" lvl="1" indent="-180975" defTabSz="269875"/>
            <a:r>
              <a:rPr lang="de-DE" sz="1600" dirty="0">
                <a:latin typeface="Arial" panose="020B0604020202020204" pitchFamily="34" charset="0"/>
                <a:cs typeface="Arial" panose="020B0604020202020204" pitchFamily="34" charset="0"/>
              </a:rPr>
              <a:t>Own Giants mit 45 Mrd. $ op., </a:t>
            </a:r>
            <a:r>
              <a:rPr lang="de-DE" sz="1600" dirty="0" err="1">
                <a:latin typeface="Arial" panose="020B0604020202020204" pitchFamily="34" charset="0"/>
                <a:cs typeface="Arial" panose="020B0604020202020204" pitchFamily="34" charset="0"/>
              </a:rPr>
              <a:t>ann</a:t>
            </a:r>
            <a:r>
              <a:rPr lang="de-DE" sz="1600" dirty="0">
                <a:latin typeface="Arial" panose="020B0604020202020204" pitchFamily="34" charset="0"/>
                <a:cs typeface="Arial" panose="020B0604020202020204" pitchFamily="34" charset="0"/>
              </a:rPr>
              <a:t>. Ergebnis (⇒ 10-faches operatives Ergebnis * 4)</a:t>
            </a:r>
          </a:p>
          <a:p>
            <a:pPr marL="177800" indent="-177800" defTabSz="269875"/>
            <a:r>
              <a:rPr lang="de-DE" sz="2000" dirty="0">
                <a:latin typeface="Arial" panose="020B0604020202020204" pitchFamily="34" charset="0"/>
                <a:cs typeface="Arial" panose="020B0604020202020204" pitchFamily="34" charset="0"/>
              </a:rPr>
              <a:t>Fazit: Wunderbar &amp; fair!</a:t>
            </a:r>
            <a:endParaRPr lang="de-DE" sz="1600" dirty="0">
              <a:latin typeface="Arial" panose="020B0604020202020204" pitchFamily="34" charset="0"/>
              <a:cs typeface="Arial" panose="020B0604020202020204" pitchFamily="34" charset="0"/>
            </a:endParaRPr>
          </a:p>
        </p:txBody>
      </p:sp>
      <p:sp>
        <p:nvSpPr>
          <p:cNvPr id="16" name="Inhaltsplatzhalter 1">
            <a:extLst>
              <a:ext uri="{FF2B5EF4-FFF2-40B4-BE49-F238E27FC236}">
                <a16:creationId xmlns:a16="http://schemas.microsoft.com/office/drawing/2014/main" id="{6B778DE3-BD5B-F45D-4105-4CCD8EF33DC0}"/>
              </a:ext>
            </a:extLst>
          </p:cNvPr>
          <p:cNvSpPr txBox="1">
            <a:spLocks/>
          </p:cNvSpPr>
          <p:nvPr/>
        </p:nvSpPr>
        <p:spPr>
          <a:xfrm>
            <a:off x="1331640" y="1724997"/>
            <a:ext cx="1946552" cy="2347657"/>
          </a:xfrm>
          <a:prstGeom prst="rect">
            <a:avLst/>
          </a:prstGeom>
          <a:solidFill>
            <a:srgbClr val="F7E8D9"/>
          </a:solidFill>
        </p:spPr>
        <p:txBody>
          <a:bodyPr lIns="0" rIns="0" anchor="t"/>
          <a:lstStyle>
            <a:lvl1pPr marL="341822" indent="-341822" algn="l" defTabSz="455762" rtl="0" eaLnBrk="1" latinLnBrk="0" hangingPunct="1">
              <a:spcBef>
                <a:spcPct val="20000"/>
              </a:spcBef>
              <a:buFont typeface="Arial"/>
              <a:buChar char="•"/>
              <a:defRPr sz="3200" kern="1200">
                <a:solidFill>
                  <a:schemeClr val="tx1"/>
                </a:solidFill>
                <a:latin typeface="+mn-lt"/>
                <a:ea typeface="+mn-ea"/>
                <a:cs typeface="+mn-cs"/>
              </a:defRPr>
            </a:lvl1pPr>
            <a:lvl2pPr marL="740789" indent="-284910" algn="l" defTabSz="455762" rtl="0" eaLnBrk="1" latinLnBrk="0" hangingPunct="1">
              <a:spcBef>
                <a:spcPct val="20000"/>
              </a:spcBef>
              <a:buFont typeface="Arial"/>
              <a:buChar char="–"/>
              <a:defRPr sz="2800" kern="1200">
                <a:solidFill>
                  <a:schemeClr val="tx1"/>
                </a:solidFill>
                <a:latin typeface="+mn-lt"/>
                <a:ea typeface="+mn-ea"/>
                <a:cs typeface="+mn-cs"/>
              </a:defRPr>
            </a:lvl2pPr>
            <a:lvl3pPr marL="1139581" indent="-227880" algn="l" defTabSz="455762" rtl="0" eaLnBrk="1" latinLnBrk="0" hangingPunct="1">
              <a:spcBef>
                <a:spcPct val="20000"/>
              </a:spcBef>
              <a:buFont typeface="Arial"/>
              <a:buChar char="•"/>
              <a:defRPr sz="2400" kern="1200">
                <a:solidFill>
                  <a:schemeClr val="tx1"/>
                </a:solidFill>
                <a:latin typeface="+mn-lt"/>
                <a:ea typeface="+mn-ea"/>
                <a:cs typeface="+mn-cs"/>
              </a:defRPr>
            </a:lvl3pPr>
            <a:lvl4pPr marL="1595400" indent="-227880" algn="l" defTabSz="455762" rtl="0" eaLnBrk="1" latinLnBrk="0" hangingPunct="1">
              <a:spcBef>
                <a:spcPct val="20000"/>
              </a:spcBef>
              <a:buFont typeface="Arial"/>
              <a:buChar char="–"/>
              <a:defRPr sz="2000" kern="1200">
                <a:solidFill>
                  <a:schemeClr val="tx1"/>
                </a:solidFill>
                <a:latin typeface="+mn-lt"/>
                <a:ea typeface="+mn-ea"/>
                <a:cs typeface="+mn-cs"/>
              </a:defRPr>
            </a:lvl4pPr>
            <a:lvl5pPr marL="2051279" indent="-227880" algn="l" defTabSz="455762" rtl="0" eaLnBrk="1" latinLnBrk="0" hangingPunct="1">
              <a:spcBef>
                <a:spcPct val="20000"/>
              </a:spcBef>
              <a:buFont typeface="Arial"/>
              <a:buChar char="»"/>
              <a:defRPr sz="2000" kern="1200">
                <a:solidFill>
                  <a:schemeClr val="tx1"/>
                </a:solidFill>
                <a:latin typeface="+mn-lt"/>
                <a:ea typeface="+mn-ea"/>
                <a:cs typeface="+mn-cs"/>
              </a:defRPr>
            </a:lvl5pPr>
            <a:lvl6pPr marL="2507040" indent="-227880" algn="l" defTabSz="455762" rtl="0" eaLnBrk="1" latinLnBrk="0" hangingPunct="1">
              <a:spcBef>
                <a:spcPct val="20000"/>
              </a:spcBef>
              <a:buFont typeface="Arial"/>
              <a:buChar char="•"/>
              <a:defRPr sz="2000" kern="1200">
                <a:solidFill>
                  <a:schemeClr val="tx1"/>
                </a:solidFill>
                <a:latin typeface="+mn-lt"/>
                <a:ea typeface="+mn-ea"/>
                <a:cs typeface="+mn-cs"/>
              </a:defRPr>
            </a:lvl6pPr>
            <a:lvl7pPr marL="2962920" indent="-227880" algn="l" defTabSz="455762" rtl="0" eaLnBrk="1" latinLnBrk="0" hangingPunct="1">
              <a:spcBef>
                <a:spcPct val="20000"/>
              </a:spcBef>
              <a:buFont typeface="Arial"/>
              <a:buChar char="•"/>
              <a:defRPr sz="2000" kern="1200">
                <a:solidFill>
                  <a:schemeClr val="tx1"/>
                </a:solidFill>
                <a:latin typeface="+mn-lt"/>
                <a:ea typeface="+mn-ea"/>
                <a:cs typeface="+mn-cs"/>
              </a:defRPr>
            </a:lvl7pPr>
            <a:lvl8pPr marL="3418741" indent="-227880" algn="l" defTabSz="455762" rtl="0" eaLnBrk="1" latinLnBrk="0" hangingPunct="1">
              <a:spcBef>
                <a:spcPct val="20000"/>
              </a:spcBef>
              <a:buFont typeface="Arial"/>
              <a:buChar char="•"/>
              <a:defRPr sz="2000" kern="1200">
                <a:solidFill>
                  <a:schemeClr val="tx1"/>
                </a:solidFill>
                <a:latin typeface="+mn-lt"/>
                <a:ea typeface="+mn-ea"/>
                <a:cs typeface="+mn-cs"/>
              </a:defRPr>
            </a:lvl8pPr>
            <a:lvl9pPr marL="3874562" indent="-227880" algn="l" defTabSz="455762" rtl="0" eaLnBrk="1" latinLnBrk="0" hangingPunct="1">
              <a:spcBef>
                <a:spcPct val="20000"/>
              </a:spcBef>
              <a:buFont typeface="Arial"/>
              <a:buChar char="•"/>
              <a:defRPr sz="2000" kern="1200">
                <a:solidFill>
                  <a:schemeClr val="tx1"/>
                </a:solidFill>
                <a:latin typeface="+mn-lt"/>
                <a:ea typeface="+mn-ea"/>
                <a:cs typeface="+mn-cs"/>
              </a:defRPr>
            </a:lvl9pPr>
          </a:lstStyle>
          <a:p>
            <a:pPr marL="177800" indent="-177800"/>
            <a:r>
              <a:rPr lang="de-DE" sz="1600" dirty="0">
                <a:latin typeface="Arial" panose="020B0604020202020204" pitchFamily="34" charset="0"/>
                <a:cs typeface="Arial" panose="020B0604020202020204" pitchFamily="34" charset="0"/>
              </a:rPr>
              <a:t>1962:   7,50 $</a:t>
            </a:r>
          </a:p>
          <a:p>
            <a:pPr marL="177800" indent="-177800"/>
            <a:r>
              <a:rPr lang="de-DE" sz="1600" dirty="0">
                <a:latin typeface="Arial" panose="020B0604020202020204" pitchFamily="34" charset="0"/>
                <a:cs typeface="Arial" panose="020B0604020202020204" pitchFamily="34" charset="0"/>
              </a:rPr>
              <a:t>1964: 11,50 $</a:t>
            </a:r>
          </a:p>
          <a:p>
            <a:pPr marL="177800" indent="-177800"/>
            <a:r>
              <a:rPr lang="de-DE" sz="1600" dirty="0">
                <a:latin typeface="Arial" panose="020B0604020202020204" pitchFamily="34" charset="0"/>
                <a:cs typeface="Arial" panose="020B0604020202020204" pitchFamily="34" charset="0"/>
              </a:rPr>
              <a:t>1969: 43,00 $</a:t>
            </a:r>
          </a:p>
          <a:p>
            <a:pPr marL="177800" indent="-177800"/>
            <a:r>
              <a:rPr lang="de-DE" sz="1600" dirty="0">
                <a:latin typeface="Arial" panose="020B0604020202020204" pitchFamily="34" charset="0"/>
                <a:cs typeface="Arial" panose="020B0604020202020204" pitchFamily="34" charset="0"/>
              </a:rPr>
              <a:t>1977: 	       100 $</a:t>
            </a:r>
          </a:p>
          <a:p>
            <a:pPr marL="177800" indent="-177800"/>
            <a:r>
              <a:rPr lang="de-DE" sz="1600" dirty="0">
                <a:latin typeface="Arial" panose="020B0604020202020204" pitchFamily="34" charset="0"/>
                <a:cs typeface="Arial" panose="020B0604020202020204" pitchFamily="34" charset="0"/>
              </a:rPr>
              <a:t>1983: 	    1.000 $</a:t>
            </a:r>
          </a:p>
          <a:p>
            <a:pPr marL="177800" indent="-177800"/>
            <a:r>
              <a:rPr lang="de-DE" sz="1600" dirty="0">
                <a:latin typeface="Arial" panose="020B0604020202020204" pitchFamily="34" charset="0"/>
                <a:cs typeface="Arial" panose="020B0604020202020204" pitchFamily="34" charset="0"/>
              </a:rPr>
              <a:t>1992:	  10.000 $</a:t>
            </a:r>
          </a:p>
          <a:p>
            <a:pPr marL="177800" indent="-177800"/>
            <a:r>
              <a:rPr lang="de-DE" sz="1600" dirty="0">
                <a:latin typeface="Arial" panose="020B0604020202020204" pitchFamily="34" charset="0"/>
                <a:cs typeface="Arial" panose="020B0604020202020204" pitchFamily="34" charset="0"/>
              </a:rPr>
              <a:t>2006:	100.000 $</a:t>
            </a:r>
          </a:p>
          <a:p>
            <a:pPr marL="177800" indent="-177800"/>
            <a:r>
              <a:rPr lang="de-DE" sz="1600" dirty="0">
                <a:latin typeface="Arial" panose="020B0604020202020204" pitchFamily="34" charset="0"/>
                <a:cs typeface="Arial" panose="020B0604020202020204" pitchFamily="34" charset="0"/>
              </a:rPr>
              <a:t>2024: 	622.500 $</a:t>
            </a:r>
          </a:p>
        </p:txBody>
      </p:sp>
      <p:sp>
        <p:nvSpPr>
          <p:cNvPr id="2" name="Textfeld 1">
            <a:extLst>
              <a:ext uri="{FF2B5EF4-FFF2-40B4-BE49-F238E27FC236}">
                <a16:creationId xmlns:a16="http://schemas.microsoft.com/office/drawing/2014/main" id="{BD1263F3-87E7-3680-0A77-FB474D8D7A30}"/>
              </a:ext>
            </a:extLst>
          </p:cNvPr>
          <p:cNvSpPr txBox="1"/>
          <p:nvPr/>
        </p:nvSpPr>
        <p:spPr>
          <a:xfrm>
            <a:off x="971550" y="4948015"/>
            <a:ext cx="7921625" cy="123111"/>
          </a:xfrm>
          <a:prstGeom prst="rect">
            <a:avLst/>
          </a:prstGeom>
          <a:noFill/>
        </p:spPr>
        <p:txBody>
          <a:bodyPr wrap="square" lIns="0" tIns="0" rIns="0" bIns="0" rtlCol="0">
            <a:spAutoFit/>
          </a:bodyPr>
          <a:lstStyle/>
          <a:p>
            <a:pPr algn="ctr"/>
            <a:r>
              <a:rPr lang="de-DE" sz="800" b="1" dirty="0">
                <a:solidFill>
                  <a:schemeClr val="tx1">
                    <a:lumMod val="75000"/>
                    <a:lumOff val="25000"/>
                  </a:schemeClr>
                </a:solidFill>
              </a:rPr>
              <a:t>Dieses Dokument stellt keine Anlageberatung dar</a:t>
            </a:r>
            <a:r>
              <a:rPr lang="de-DE" sz="800" b="1" baseline="0" dirty="0">
                <a:solidFill>
                  <a:schemeClr val="tx1">
                    <a:lumMod val="75000"/>
                    <a:lumOff val="25000"/>
                  </a:schemeClr>
                </a:solidFill>
              </a:rPr>
              <a:t>  – Alle Angaben erfolgen ohne Gewähr  – </a:t>
            </a:r>
            <a:r>
              <a:rPr lang="de-DE" sz="800" b="1" dirty="0">
                <a:solidFill>
                  <a:schemeClr val="tx1">
                    <a:lumMod val="75000"/>
                    <a:lumOff val="25000"/>
                  </a:schemeClr>
                </a:solidFill>
              </a:rPr>
              <a:t>Wertentwicklungen der Vergangenheit sind kein Indikator für die zukünftige Wertentwicklung</a:t>
            </a:r>
          </a:p>
        </p:txBody>
      </p:sp>
    </p:spTree>
    <p:extLst>
      <p:ext uri="{BB962C8B-B14F-4D97-AF65-F5344CB8AC3E}">
        <p14:creationId xmlns:p14="http://schemas.microsoft.com/office/powerpoint/2010/main" val="18582953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bldLvl="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EA2203D-4E1D-3A48-D927-5D6FAC604309}"/>
              </a:ext>
            </a:extLst>
          </p:cNvPr>
          <p:cNvPicPr>
            <a:picLocks noChangeAspect="1"/>
          </p:cNvPicPr>
          <p:nvPr/>
        </p:nvPicPr>
        <p:blipFill rotWithShape="1">
          <a:blip r:embed="rId2"/>
          <a:srcRect t="16316" b="7322"/>
          <a:stretch/>
        </p:blipFill>
        <p:spPr>
          <a:xfrm>
            <a:off x="-36512" y="-114300"/>
            <a:ext cx="9180512" cy="5257800"/>
          </a:xfrm>
          <a:prstGeom prst="rect">
            <a:avLst/>
          </a:prstGeom>
        </p:spPr>
      </p:pic>
      <p:pic>
        <p:nvPicPr>
          <p:cNvPr id="14" name="Grafik 13" descr="Ein Bild, das Gebäude, Gras, Stadion enthält.&#10;&#10;Automatisch generierte Beschreibung">
            <a:extLst>
              <a:ext uri="{FF2B5EF4-FFF2-40B4-BE49-F238E27FC236}">
                <a16:creationId xmlns:a16="http://schemas.microsoft.com/office/drawing/2014/main" id="{017DBE88-B2F3-993B-DF38-73582FBA585B}"/>
              </a:ext>
            </a:extLst>
          </p:cNvPr>
          <p:cNvPicPr>
            <a:picLocks noChangeAspect="1"/>
          </p:cNvPicPr>
          <p:nvPr/>
        </p:nvPicPr>
        <p:blipFill rotWithShape="1">
          <a:blip r:embed="rId3"/>
          <a:srcRect l="1596" t="24859" r="2237"/>
          <a:stretch/>
        </p:blipFill>
        <p:spPr>
          <a:xfrm>
            <a:off x="-22864" y="-134838"/>
            <a:ext cx="9289032" cy="5422354"/>
          </a:xfrm>
          <a:prstGeom prst="rect">
            <a:avLst/>
          </a:prstGeom>
        </p:spPr>
      </p:pic>
      <p:sp>
        <p:nvSpPr>
          <p:cNvPr id="4" name="TextShape 1">
            <a:extLst>
              <a:ext uri="{FF2B5EF4-FFF2-40B4-BE49-F238E27FC236}">
                <a16:creationId xmlns:a16="http://schemas.microsoft.com/office/drawing/2014/main" id="{261EF0F3-1B0A-F5CF-567E-E1B51ECE4E9B}"/>
              </a:ext>
            </a:extLst>
          </p:cNvPr>
          <p:cNvSpPr txBox="1"/>
          <p:nvPr/>
        </p:nvSpPr>
        <p:spPr>
          <a:xfrm>
            <a:off x="611560" y="267494"/>
            <a:ext cx="7921625" cy="898525"/>
          </a:xfrm>
          <a:prstGeom prst="rect">
            <a:avLst/>
          </a:prstGeom>
          <a:noFill/>
          <a:ln>
            <a:noFill/>
          </a:ln>
        </p:spPr>
        <p:txBody>
          <a:bodyPr lIns="0" tIns="0" rIns="0" bIns="0" anchor="t"/>
          <a:lstStyle/>
          <a:p>
            <a:pPr lvl="0" algn="ctr"/>
            <a:r>
              <a:rPr lang="de-DE" sz="3200" b="1" spc="-1" dirty="0">
                <a:solidFill>
                  <a:schemeClr val="bg1"/>
                </a:solidFill>
                <a:latin typeface="Arial"/>
              </a:rPr>
              <a:t>Erlauben Sie mir drei </a:t>
            </a:r>
            <a:r>
              <a:rPr lang="de-DE" sz="3200" b="1" spc="-1" dirty="0" err="1">
                <a:solidFill>
                  <a:schemeClr val="bg1"/>
                </a:solidFill>
                <a:latin typeface="Arial"/>
              </a:rPr>
              <a:t>Schlußworte</a:t>
            </a:r>
            <a:endParaRPr lang="de-DE" sz="3200" b="1" spc="-1" dirty="0">
              <a:solidFill>
                <a:schemeClr val="bg1"/>
              </a:solidFill>
              <a:latin typeface="Arial"/>
            </a:endParaRPr>
          </a:p>
          <a:p>
            <a:pPr lvl="0" algn="ctr"/>
            <a:r>
              <a:rPr lang="de-DE" sz="2300" b="1" spc="-1" dirty="0">
                <a:solidFill>
                  <a:schemeClr val="bg1"/>
                </a:solidFill>
                <a:latin typeface="Arial"/>
              </a:rPr>
              <a:t>, denen Warren Buffett wohl nicht widersprechen würde.</a:t>
            </a:r>
            <a:endParaRPr lang="de-DE" sz="2200" b="1" spc="-1" dirty="0">
              <a:solidFill>
                <a:schemeClr val="bg1"/>
              </a:solidFill>
              <a:latin typeface="Arial"/>
            </a:endParaRPr>
          </a:p>
        </p:txBody>
      </p:sp>
      <p:sp>
        <p:nvSpPr>
          <p:cNvPr id="9" name="Inhaltsplatzhalter 1">
            <a:extLst>
              <a:ext uri="{FF2B5EF4-FFF2-40B4-BE49-F238E27FC236}">
                <a16:creationId xmlns:a16="http://schemas.microsoft.com/office/drawing/2014/main" id="{F47E54F2-9E7E-2F15-7A5F-EBF2D8151156}"/>
              </a:ext>
            </a:extLst>
          </p:cNvPr>
          <p:cNvSpPr txBox="1">
            <a:spLocks/>
          </p:cNvSpPr>
          <p:nvPr/>
        </p:nvSpPr>
        <p:spPr>
          <a:xfrm>
            <a:off x="250824" y="1311275"/>
            <a:ext cx="8642351" cy="3565525"/>
          </a:xfrm>
          <a:prstGeom prst="rect">
            <a:avLst/>
          </a:prstGeom>
          <a:noFill/>
        </p:spPr>
        <p:txBody>
          <a:bodyPr anchor="ctr"/>
          <a:lstStyle>
            <a:lvl1pPr marL="341822" indent="-341822" algn="l" defTabSz="455762" rtl="0" eaLnBrk="1" latinLnBrk="0" hangingPunct="1">
              <a:spcBef>
                <a:spcPct val="20000"/>
              </a:spcBef>
              <a:buFont typeface="Arial"/>
              <a:buChar char="•"/>
              <a:defRPr sz="3200" kern="1200">
                <a:solidFill>
                  <a:schemeClr val="tx1"/>
                </a:solidFill>
                <a:latin typeface="+mn-lt"/>
                <a:ea typeface="+mn-ea"/>
                <a:cs typeface="+mn-cs"/>
              </a:defRPr>
            </a:lvl1pPr>
            <a:lvl2pPr marL="740789" indent="-284910" algn="l" defTabSz="455762" rtl="0" eaLnBrk="1" latinLnBrk="0" hangingPunct="1">
              <a:spcBef>
                <a:spcPct val="20000"/>
              </a:spcBef>
              <a:buFont typeface="Arial"/>
              <a:buChar char="–"/>
              <a:defRPr sz="2800" kern="1200">
                <a:solidFill>
                  <a:schemeClr val="tx1"/>
                </a:solidFill>
                <a:latin typeface="+mn-lt"/>
                <a:ea typeface="+mn-ea"/>
                <a:cs typeface="+mn-cs"/>
              </a:defRPr>
            </a:lvl2pPr>
            <a:lvl3pPr marL="1139581" indent="-227880" algn="l" defTabSz="455762" rtl="0" eaLnBrk="1" latinLnBrk="0" hangingPunct="1">
              <a:spcBef>
                <a:spcPct val="20000"/>
              </a:spcBef>
              <a:buFont typeface="Arial"/>
              <a:buChar char="•"/>
              <a:defRPr sz="2400" kern="1200">
                <a:solidFill>
                  <a:schemeClr val="tx1"/>
                </a:solidFill>
                <a:latin typeface="+mn-lt"/>
                <a:ea typeface="+mn-ea"/>
                <a:cs typeface="+mn-cs"/>
              </a:defRPr>
            </a:lvl3pPr>
            <a:lvl4pPr marL="1595400" indent="-227880" algn="l" defTabSz="455762" rtl="0" eaLnBrk="1" latinLnBrk="0" hangingPunct="1">
              <a:spcBef>
                <a:spcPct val="20000"/>
              </a:spcBef>
              <a:buFont typeface="Arial"/>
              <a:buChar char="–"/>
              <a:defRPr sz="2000" kern="1200">
                <a:solidFill>
                  <a:schemeClr val="tx1"/>
                </a:solidFill>
                <a:latin typeface="+mn-lt"/>
                <a:ea typeface="+mn-ea"/>
                <a:cs typeface="+mn-cs"/>
              </a:defRPr>
            </a:lvl4pPr>
            <a:lvl5pPr marL="2051279" indent="-227880" algn="l" defTabSz="455762" rtl="0" eaLnBrk="1" latinLnBrk="0" hangingPunct="1">
              <a:spcBef>
                <a:spcPct val="20000"/>
              </a:spcBef>
              <a:buFont typeface="Arial"/>
              <a:buChar char="»"/>
              <a:defRPr sz="2000" kern="1200">
                <a:solidFill>
                  <a:schemeClr val="tx1"/>
                </a:solidFill>
                <a:latin typeface="+mn-lt"/>
                <a:ea typeface="+mn-ea"/>
                <a:cs typeface="+mn-cs"/>
              </a:defRPr>
            </a:lvl5pPr>
            <a:lvl6pPr marL="2507040" indent="-227880" algn="l" defTabSz="455762" rtl="0" eaLnBrk="1" latinLnBrk="0" hangingPunct="1">
              <a:spcBef>
                <a:spcPct val="20000"/>
              </a:spcBef>
              <a:buFont typeface="Arial"/>
              <a:buChar char="•"/>
              <a:defRPr sz="2000" kern="1200">
                <a:solidFill>
                  <a:schemeClr val="tx1"/>
                </a:solidFill>
                <a:latin typeface="+mn-lt"/>
                <a:ea typeface="+mn-ea"/>
                <a:cs typeface="+mn-cs"/>
              </a:defRPr>
            </a:lvl6pPr>
            <a:lvl7pPr marL="2962920" indent="-227880" algn="l" defTabSz="455762" rtl="0" eaLnBrk="1" latinLnBrk="0" hangingPunct="1">
              <a:spcBef>
                <a:spcPct val="20000"/>
              </a:spcBef>
              <a:buFont typeface="Arial"/>
              <a:buChar char="•"/>
              <a:defRPr sz="2000" kern="1200">
                <a:solidFill>
                  <a:schemeClr val="tx1"/>
                </a:solidFill>
                <a:latin typeface="+mn-lt"/>
                <a:ea typeface="+mn-ea"/>
                <a:cs typeface="+mn-cs"/>
              </a:defRPr>
            </a:lvl7pPr>
            <a:lvl8pPr marL="3418741" indent="-227880" algn="l" defTabSz="455762" rtl="0" eaLnBrk="1" latinLnBrk="0" hangingPunct="1">
              <a:spcBef>
                <a:spcPct val="20000"/>
              </a:spcBef>
              <a:buFont typeface="Arial"/>
              <a:buChar char="•"/>
              <a:defRPr sz="2000" kern="1200">
                <a:solidFill>
                  <a:schemeClr val="tx1"/>
                </a:solidFill>
                <a:latin typeface="+mn-lt"/>
                <a:ea typeface="+mn-ea"/>
                <a:cs typeface="+mn-cs"/>
              </a:defRPr>
            </a:lvl8pPr>
            <a:lvl9pPr marL="3874562" indent="-227880" algn="l" defTabSz="455762" rtl="0" eaLnBrk="1" latinLnBrk="0" hangingPunct="1">
              <a:spcBef>
                <a:spcPct val="20000"/>
              </a:spcBef>
              <a:buFont typeface="Arial"/>
              <a:buChar char="•"/>
              <a:defRPr sz="2000" kern="1200">
                <a:solidFill>
                  <a:schemeClr val="tx1"/>
                </a:solidFill>
                <a:latin typeface="+mn-lt"/>
                <a:ea typeface="+mn-ea"/>
                <a:cs typeface="+mn-cs"/>
              </a:defRPr>
            </a:lvl9pPr>
          </a:lstStyle>
          <a:p>
            <a:pPr marL="742950" indent="-742950" algn="ctr">
              <a:buFont typeface="Arial"/>
              <a:buAutoNum type="arabicPeriod"/>
            </a:pPr>
            <a:r>
              <a:rPr lang="de-DE" sz="4400" b="1" i="1" dirty="0">
                <a:solidFill>
                  <a:schemeClr val="bg1"/>
                </a:solidFill>
                <a:latin typeface="Arial" panose="020B0604020202020204" pitchFamily="34" charset="0"/>
                <a:cs typeface="Arial" panose="020B0604020202020204" pitchFamily="34" charset="0"/>
              </a:rPr>
              <a:t>Bleiben Sie gesund!</a:t>
            </a:r>
          </a:p>
          <a:p>
            <a:pPr marL="742950" indent="-742950" algn="ctr">
              <a:buFont typeface="Arial"/>
              <a:buAutoNum type="arabicPeriod"/>
            </a:pPr>
            <a:r>
              <a:rPr lang="de-DE" sz="4400" b="1" i="1" dirty="0">
                <a:solidFill>
                  <a:schemeClr val="bg1"/>
                </a:solidFill>
                <a:latin typeface="Arial" panose="020B0604020202020204" pitchFamily="34" charset="0"/>
                <a:cs typeface="Arial" panose="020B0604020202020204" pitchFamily="34" charset="0"/>
              </a:rPr>
              <a:t>Bleiben Sie investiert!</a:t>
            </a:r>
          </a:p>
          <a:p>
            <a:pPr marL="742950" indent="-742950" algn="ctr">
              <a:buFont typeface="Arial"/>
              <a:buAutoNum type="arabicPeriod"/>
            </a:pPr>
            <a:r>
              <a:rPr lang="de-DE" sz="4400" b="1" i="1" dirty="0">
                <a:solidFill>
                  <a:schemeClr val="bg1"/>
                </a:solidFill>
                <a:latin typeface="Arial" panose="020B0604020202020204" pitchFamily="34" charset="0"/>
                <a:cs typeface="Arial" panose="020B0604020202020204" pitchFamily="34" charset="0"/>
              </a:rPr>
              <a:t>Genießen Sie das Leben, </a:t>
            </a:r>
            <a:br>
              <a:rPr lang="de-DE" sz="4400" b="1" i="1" dirty="0">
                <a:solidFill>
                  <a:schemeClr val="bg1"/>
                </a:solidFill>
                <a:latin typeface="Arial" panose="020B0604020202020204" pitchFamily="34" charset="0"/>
                <a:cs typeface="Arial" panose="020B0604020202020204" pitchFamily="34" charset="0"/>
              </a:rPr>
            </a:br>
            <a:r>
              <a:rPr lang="de-DE" sz="4400" b="1" i="1" dirty="0">
                <a:solidFill>
                  <a:schemeClr val="bg1"/>
                </a:solidFill>
                <a:latin typeface="Arial" panose="020B0604020202020204" pitchFamily="34" charset="0"/>
                <a:cs typeface="Arial" panose="020B0604020202020204" pitchFamily="34" charset="0"/>
              </a:rPr>
              <a:t>Sie haben nur das eine!</a:t>
            </a:r>
          </a:p>
        </p:txBody>
      </p:sp>
    </p:spTree>
    <p:extLst>
      <p:ext uri="{BB962C8B-B14F-4D97-AF65-F5344CB8AC3E}">
        <p14:creationId xmlns:p14="http://schemas.microsoft.com/office/powerpoint/2010/main" val="3829627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114300"/>
            <a:ext cx="9144000" cy="2000250"/>
          </a:xfrm>
          <a:prstGeom prst="rect">
            <a:avLst/>
          </a:prstGeom>
          <a:solidFill>
            <a:srgbClr val="CAD2C2">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de-DE"/>
          </a:p>
        </p:txBody>
      </p:sp>
      <p:sp>
        <p:nvSpPr>
          <p:cNvPr id="6" name="Rechteck 5"/>
          <p:cNvSpPr/>
          <p:nvPr/>
        </p:nvSpPr>
        <p:spPr>
          <a:xfrm>
            <a:off x="0" y="1828800"/>
            <a:ext cx="9144000" cy="3314700"/>
          </a:xfrm>
          <a:prstGeom prst="rect">
            <a:avLst/>
          </a:prstGeom>
          <a:solidFill>
            <a:srgbClr val="007F32"/>
          </a:solidFill>
          <a:ln>
            <a:noFill/>
          </a:ln>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de-DE"/>
          </a:p>
        </p:txBody>
      </p:sp>
      <p:sp>
        <p:nvSpPr>
          <p:cNvPr id="7" name="Textplatzhalter 2"/>
          <p:cNvSpPr>
            <a:spLocks noGrp="1"/>
          </p:cNvSpPr>
          <p:nvPr/>
        </p:nvSpPr>
        <p:spPr>
          <a:xfrm>
            <a:off x="762780" y="0"/>
            <a:ext cx="8381220" cy="5143500"/>
          </a:xfrm>
          <a:prstGeom prst="rect">
            <a:avLst/>
          </a:prstGeom>
          <a:solidFill>
            <a:schemeClr val="bg1"/>
          </a:solidFill>
        </p:spPr>
        <p:txBody>
          <a:bodyPr vert="horz" lIns="81399" tIns="42332" rIns="81399" bIns="42332" rtlCol="0">
            <a:normAutofit/>
          </a:bodyPr>
          <a:lstStyle>
            <a:lvl1pPr marL="311045" indent="-311045" algn="l" defTabSz="829452" rtl="0" eaLnBrk="1" latinLnBrk="0" hangingPunct="1">
              <a:spcBef>
                <a:spcPct val="20000"/>
              </a:spcBef>
              <a:buClr>
                <a:srgbClr val="007F32"/>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73930" indent="-259204" algn="l" defTabSz="829452" rtl="0" eaLnBrk="1" latinLnBrk="0" hangingPunct="1">
              <a:spcBef>
                <a:spcPct val="20000"/>
              </a:spcBef>
              <a:buClr>
                <a:srgbClr val="007F32"/>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036815" indent="-207363" algn="l" defTabSz="829452"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451541"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66268"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80994"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95720"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110446"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525172"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sp>
        <p:nvSpPr>
          <p:cNvPr id="8" name="Foliennummernplatzhalter 1"/>
          <p:cNvSpPr>
            <a:spLocks noGrp="1"/>
          </p:cNvSpPr>
          <p:nvPr>
            <p:ph type="sldNum" sz="quarter" idx="12"/>
          </p:nvPr>
        </p:nvSpPr>
        <p:spPr>
          <a:xfrm>
            <a:off x="0" y="4857923"/>
            <a:ext cx="762000" cy="273269"/>
          </a:xfrm>
        </p:spPr>
        <p:txBody>
          <a:bodyPr/>
          <a:lstStyle/>
          <a:p>
            <a:fld id="{B6C39551-C563-40B7-8C76-4425B9CF0407}" type="slidenum">
              <a:rPr lang="de-DE" smtClean="0">
                <a:solidFill>
                  <a:schemeClr val="bg1"/>
                </a:solidFill>
              </a:rPr>
              <a:pPr/>
              <a:t>29</a:t>
            </a:fld>
            <a:endParaRPr lang="de-DE" dirty="0">
              <a:solidFill>
                <a:schemeClr val="bg1"/>
              </a:solidFill>
            </a:endParaRPr>
          </a:p>
        </p:txBody>
      </p:sp>
      <p:pic>
        <p:nvPicPr>
          <p:cNvPr id="10" name="Grafik 9" descr="Ein Bild, das Axt, Vektorgrafiken enthält.&#10;&#10;Automatisch generierte Beschreibung">
            <a:hlinkClick r:id="rId2"/>
            <a:extLst>
              <a:ext uri="{FF2B5EF4-FFF2-40B4-BE49-F238E27FC236}">
                <a16:creationId xmlns:a16="http://schemas.microsoft.com/office/drawing/2014/main" id="{5B3F6659-F78A-8FEC-586F-242B2B87A0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6214" y="4400086"/>
            <a:ext cx="232010" cy="190774"/>
          </a:xfrm>
          <a:prstGeom prst="rect">
            <a:avLst/>
          </a:prstGeom>
        </p:spPr>
      </p:pic>
      <p:pic>
        <p:nvPicPr>
          <p:cNvPr id="11" name="Grafik 10">
            <a:hlinkClick r:id="rId4"/>
            <a:extLst>
              <a:ext uri="{FF2B5EF4-FFF2-40B4-BE49-F238E27FC236}">
                <a16:creationId xmlns:a16="http://schemas.microsoft.com/office/drawing/2014/main" id="{B13ED528-E803-3546-C1A9-48D2EDEBFB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2037" y="4633339"/>
            <a:ext cx="893875" cy="242667"/>
          </a:xfrm>
          <a:prstGeom prst="rect">
            <a:avLst/>
          </a:prstGeom>
        </p:spPr>
      </p:pic>
      <p:pic>
        <p:nvPicPr>
          <p:cNvPr id="2" name="Grafik 1">
            <a:extLst>
              <a:ext uri="{FF2B5EF4-FFF2-40B4-BE49-F238E27FC236}">
                <a16:creationId xmlns:a16="http://schemas.microsoft.com/office/drawing/2014/main" id="{504FF51C-1203-EC32-4E95-F10244629DED}"/>
              </a:ext>
            </a:extLst>
          </p:cNvPr>
          <p:cNvPicPr>
            <a:picLocks noChangeAspect="1"/>
          </p:cNvPicPr>
          <p:nvPr/>
        </p:nvPicPr>
        <p:blipFill rotWithShape="1">
          <a:blip r:embed="rId6"/>
          <a:srcRect l="51690" r="2493" b="14748"/>
          <a:stretch/>
        </p:blipFill>
        <p:spPr>
          <a:xfrm>
            <a:off x="7153408" y="3192527"/>
            <a:ext cx="1396110" cy="1681785"/>
          </a:xfrm>
          <a:prstGeom prst="rect">
            <a:avLst/>
          </a:prstGeom>
          <a:ln w="34925">
            <a:noFill/>
          </a:ln>
        </p:spPr>
      </p:pic>
      <p:pic>
        <p:nvPicPr>
          <p:cNvPr id="15" name="Grafik 14">
            <a:hlinkClick r:id="rId7"/>
            <a:extLst>
              <a:ext uri="{FF2B5EF4-FFF2-40B4-BE49-F238E27FC236}">
                <a16:creationId xmlns:a16="http://schemas.microsoft.com/office/drawing/2014/main" id="{E81522BE-F37A-2C08-C252-7ACA31E0A482}"/>
              </a:ext>
            </a:extLst>
          </p:cNvPr>
          <p:cNvPicPr>
            <a:picLocks noChangeAspect="1"/>
          </p:cNvPicPr>
          <p:nvPr/>
        </p:nvPicPr>
        <p:blipFill>
          <a:blip r:embed="rId8"/>
          <a:stretch>
            <a:fillRect/>
          </a:stretch>
        </p:blipFill>
        <p:spPr>
          <a:xfrm>
            <a:off x="6022037" y="1336078"/>
            <a:ext cx="2527481" cy="1636317"/>
          </a:xfrm>
          <a:prstGeom prst="rect">
            <a:avLst/>
          </a:prstGeom>
          <a:ln w="34925">
            <a:solidFill>
              <a:srgbClr val="F9B232"/>
            </a:solidFill>
          </a:ln>
        </p:spPr>
      </p:pic>
      <p:sp>
        <p:nvSpPr>
          <p:cNvPr id="4" name="TextShape 1">
            <a:extLst>
              <a:ext uri="{FF2B5EF4-FFF2-40B4-BE49-F238E27FC236}">
                <a16:creationId xmlns:a16="http://schemas.microsoft.com/office/drawing/2014/main" id="{A16CE282-DF20-665D-224C-8589C61E75FD}"/>
              </a:ext>
            </a:extLst>
          </p:cNvPr>
          <p:cNvSpPr txBox="1"/>
          <p:nvPr/>
        </p:nvSpPr>
        <p:spPr>
          <a:xfrm>
            <a:off x="971550" y="268287"/>
            <a:ext cx="7921625" cy="898525"/>
          </a:xfrm>
          <a:prstGeom prst="rect">
            <a:avLst/>
          </a:prstGeom>
          <a:noFill/>
          <a:ln>
            <a:noFill/>
          </a:ln>
        </p:spPr>
        <p:txBody>
          <a:bodyPr lIns="0" tIns="0" rIns="0" bIns="0" anchor="t"/>
          <a:lstStyle/>
          <a:p>
            <a:pPr lvl="0"/>
            <a:r>
              <a:rPr lang="de-DE" sz="3200" b="1" spc="-1" dirty="0">
                <a:solidFill>
                  <a:srgbClr val="36893B"/>
                </a:solidFill>
                <a:latin typeface="Arial"/>
              </a:rPr>
              <a:t>Ihre Fragen</a:t>
            </a:r>
          </a:p>
          <a:p>
            <a:pPr lvl="0"/>
            <a:r>
              <a:rPr lang="de-DE" sz="2300" b="1" spc="-1" dirty="0">
                <a:solidFill>
                  <a:srgbClr val="36893B"/>
                </a:solidFill>
                <a:latin typeface="Arial"/>
              </a:rPr>
              <a:t>Jetzt, heute im Nachgang oder digital</a:t>
            </a:r>
            <a:endParaRPr lang="de-DE" sz="2200" b="1" spc="-1" dirty="0">
              <a:solidFill>
                <a:srgbClr val="36893B"/>
              </a:solidFill>
              <a:latin typeface="Arial"/>
            </a:endParaRPr>
          </a:p>
        </p:txBody>
      </p:sp>
      <p:grpSp>
        <p:nvGrpSpPr>
          <p:cNvPr id="23" name="Gruppieren 22">
            <a:extLst>
              <a:ext uri="{FF2B5EF4-FFF2-40B4-BE49-F238E27FC236}">
                <a16:creationId xmlns:a16="http://schemas.microsoft.com/office/drawing/2014/main" id="{D5792CE3-C9BD-B5E7-097D-983A7F159EDA}"/>
              </a:ext>
            </a:extLst>
          </p:cNvPr>
          <p:cNvGrpSpPr/>
          <p:nvPr/>
        </p:nvGrpSpPr>
        <p:grpSpPr>
          <a:xfrm>
            <a:off x="971550" y="1320319"/>
            <a:ext cx="4377456" cy="3556481"/>
            <a:chOff x="971550" y="1320319"/>
            <a:chExt cx="4377456" cy="3556481"/>
          </a:xfrm>
        </p:grpSpPr>
        <p:pic>
          <p:nvPicPr>
            <p:cNvPr id="17" name="Grafik 16" descr="Ein Bild, das Kleidung, Menschliches Gesicht, Person, Anzug enthält.&#10;&#10;Automatisch generierte Beschreibung">
              <a:extLst>
                <a:ext uri="{FF2B5EF4-FFF2-40B4-BE49-F238E27FC236}">
                  <a16:creationId xmlns:a16="http://schemas.microsoft.com/office/drawing/2014/main" id="{137365F2-D580-E8FF-63B9-FA719DD7EBB2}"/>
                </a:ext>
              </a:extLst>
            </p:cNvPr>
            <p:cNvPicPr>
              <a:picLocks noChangeAspect="1"/>
            </p:cNvPicPr>
            <p:nvPr/>
          </p:nvPicPr>
          <p:blipFill rotWithShape="1">
            <a:blip r:embed="rId9"/>
            <a:srcRect l="1758" r="-1" b="20183"/>
            <a:stretch/>
          </p:blipFill>
          <p:spPr>
            <a:xfrm>
              <a:off x="971550" y="1320319"/>
              <a:ext cx="4377456" cy="3556481"/>
            </a:xfrm>
            <a:prstGeom prst="rect">
              <a:avLst/>
            </a:prstGeom>
          </p:spPr>
        </p:pic>
        <p:pic>
          <p:nvPicPr>
            <p:cNvPr id="21" name="Grafik 20">
              <a:extLst>
                <a:ext uri="{FF2B5EF4-FFF2-40B4-BE49-F238E27FC236}">
                  <a16:creationId xmlns:a16="http://schemas.microsoft.com/office/drawing/2014/main" id="{D38F8260-8A64-4B89-0D23-D4729CC882D7}"/>
                </a:ext>
              </a:extLst>
            </p:cNvPr>
            <p:cNvPicPr>
              <a:picLocks noChangeAspect="1"/>
            </p:cNvPicPr>
            <p:nvPr/>
          </p:nvPicPr>
          <p:blipFill>
            <a:blip r:embed="rId10"/>
            <a:stretch>
              <a:fillRect/>
            </a:stretch>
          </p:blipFill>
          <p:spPr>
            <a:xfrm>
              <a:off x="1441988" y="3777954"/>
              <a:ext cx="1692188" cy="294700"/>
            </a:xfrm>
            <a:prstGeom prst="rect">
              <a:avLst/>
            </a:prstGeom>
          </p:spPr>
        </p:pic>
        <p:sp>
          <p:nvSpPr>
            <p:cNvPr id="22" name="Rechteck 21">
              <a:extLst>
                <a:ext uri="{FF2B5EF4-FFF2-40B4-BE49-F238E27FC236}">
                  <a16:creationId xmlns:a16="http://schemas.microsoft.com/office/drawing/2014/main" id="{0E975AF8-BB7C-A705-3322-2CCB5B3FF28F}"/>
                </a:ext>
              </a:extLst>
            </p:cNvPr>
            <p:cNvSpPr/>
            <p:nvPr/>
          </p:nvSpPr>
          <p:spPr>
            <a:xfrm>
              <a:off x="1441988" y="3803427"/>
              <a:ext cx="1836204" cy="2947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dirty="0">
                  <a:solidFill>
                    <a:schemeClr val="tx1"/>
                  </a:solidFill>
                  <a:latin typeface="Algerian" panose="04020705040A02060702" pitchFamily="82" charset="0"/>
                </a:rPr>
                <a:t>Tobias Kramer</a:t>
              </a:r>
            </a:p>
          </p:txBody>
        </p:sp>
      </p:grpSp>
      <p:pic>
        <p:nvPicPr>
          <p:cNvPr id="5" name="Grafik 4">
            <a:hlinkClick r:id="rId11"/>
            <a:extLst>
              <a:ext uri="{FF2B5EF4-FFF2-40B4-BE49-F238E27FC236}">
                <a16:creationId xmlns:a16="http://schemas.microsoft.com/office/drawing/2014/main" id="{C09E5C49-8E7B-D77F-9293-820E283DE92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17344" y="3658904"/>
            <a:ext cx="894631" cy="406024"/>
          </a:xfrm>
          <a:prstGeom prst="rect">
            <a:avLst/>
          </a:prstGeom>
        </p:spPr>
      </p:pic>
      <p:pic>
        <p:nvPicPr>
          <p:cNvPr id="9" name="Grafik 8">
            <a:hlinkClick r:id="rId13"/>
            <a:extLst>
              <a:ext uri="{FF2B5EF4-FFF2-40B4-BE49-F238E27FC236}">
                <a16:creationId xmlns:a16="http://schemas.microsoft.com/office/drawing/2014/main" id="{C857788E-ACBF-822A-06F1-415C85BBD8C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17343" y="3198120"/>
            <a:ext cx="894629" cy="406024"/>
          </a:xfrm>
          <a:prstGeom prst="rect">
            <a:avLst/>
          </a:prstGeom>
        </p:spPr>
      </p:pic>
      <p:pic>
        <p:nvPicPr>
          <p:cNvPr id="12" name="Picture 2">
            <a:hlinkClick r:id="rId15"/>
            <a:extLst>
              <a:ext uri="{FF2B5EF4-FFF2-40B4-BE49-F238E27FC236}">
                <a16:creationId xmlns:a16="http://schemas.microsoft.com/office/drawing/2014/main" id="{8D99138E-EDBB-A897-835B-9292091250C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17344" y="4119922"/>
            <a:ext cx="894629" cy="229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299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114300"/>
            <a:ext cx="9144000" cy="2000250"/>
          </a:xfrm>
          <a:prstGeom prst="rect">
            <a:avLst/>
          </a:prstGeom>
          <a:solidFill>
            <a:srgbClr val="CAD2C2">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de-DE"/>
          </a:p>
        </p:txBody>
      </p:sp>
      <p:sp>
        <p:nvSpPr>
          <p:cNvPr id="6" name="Rechteck 5"/>
          <p:cNvSpPr/>
          <p:nvPr/>
        </p:nvSpPr>
        <p:spPr>
          <a:xfrm>
            <a:off x="0" y="1828800"/>
            <a:ext cx="9144000" cy="3314700"/>
          </a:xfrm>
          <a:prstGeom prst="rect">
            <a:avLst/>
          </a:prstGeom>
          <a:solidFill>
            <a:srgbClr val="007F32"/>
          </a:solidFill>
          <a:ln>
            <a:noFill/>
          </a:ln>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de-DE"/>
          </a:p>
        </p:txBody>
      </p:sp>
      <p:sp>
        <p:nvSpPr>
          <p:cNvPr id="7" name="Textplatzhalter 2"/>
          <p:cNvSpPr>
            <a:spLocks noGrp="1"/>
          </p:cNvSpPr>
          <p:nvPr/>
        </p:nvSpPr>
        <p:spPr>
          <a:xfrm>
            <a:off x="762780" y="0"/>
            <a:ext cx="8381220" cy="5143500"/>
          </a:xfrm>
          <a:prstGeom prst="rect">
            <a:avLst/>
          </a:prstGeom>
          <a:solidFill>
            <a:schemeClr val="bg1"/>
          </a:solidFill>
        </p:spPr>
        <p:txBody>
          <a:bodyPr vert="horz" lIns="81399" tIns="42332" rIns="81399" bIns="42332" rtlCol="0">
            <a:normAutofit/>
          </a:bodyPr>
          <a:lstStyle>
            <a:lvl1pPr marL="311045" indent="-311045" algn="l" defTabSz="829452" rtl="0" eaLnBrk="1" latinLnBrk="0" hangingPunct="1">
              <a:spcBef>
                <a:spcPct val="20000"/>
              </a:spcBef>
              <a:buClr>
                <a:srgbClr val="007F32"/>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73930" indent="-259204" algn="l" defTabSz="829452" rtl="0" eaLnBrk="1" latinLnBrk="0" hangingPunct="1">
              <a:spcBef>
                <a:spcPct val="20000"/>
              </a:spcBef>
              <a:buClr>
                <a:srgbClr val="007F32"/>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036815" indent="-207363" algn="l" defTabSz="829452"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451541"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66268"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80994"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95720"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110446"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525172"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sp>
        <p:nvSpPr>
          <p:cNvPr id="8" name="Foliennummernplatzhalter 1"/>
          <p:cNvSpPr>
            <a:spLocks noGrp="1"/>
          </p:cNvSpPr>
          <p:nvPr>
            <p:ph type="sldNum" sz="quarter" idx="12"/>
          </p:nvPr>
        </p:nvSpPr>
        <p:spPr>
          <a:xfrm>
            <a:off x="0" y="4857923"/>
            <a:ext cx="762000" cy="273269"/>
          </a:xfrm>
        </p:spPr>
        <p:txBody>
          <a:bodyPr/>
          <a:lstStyle/>
          <a:p>
            <a:fld id="{B6C39551-C563-40B7-8C76-4425B9CF0407}" type="slidenum">
              <a:rPr lang="de-DE" smtClean="0">
                <a:solidFill>
                  <a:schemeClr val="bg1"/>
                </a:solidFill>
              </a:rPr>
              <a:pPr/>
              <a:t>3</a:t>
            </a:fld>
            <a:endParaRPr lang="de-DE" dirty="0">
              <a:solidFill>
                <a:schemeClr val="bg1"/>
              </a:solidFill>
            </a:endParaRPr>
          </a:p>
        </p:txBody>
      </p:sp>
      <p:sp>
        <p:nvSpPr>
          <p:cNvPr id="4" name="TextShape 1">
            <a:extLst>
              <a:ext uri="{FF2B5EF4-FFF2-40B4-BE49-F238E27FC236}">
                <a16:creationId xmlns:a16="http://schemas.microsoft.com/office/drawing/2014/main" id="{A16CE282-DF20-665D-224C-8589C61E75FD}"/>
              </a:ext>
            </a:extLst>
          </p:cNvPr>
          <p:cNvSpPr txBox="1"/>
          <p:nvPr/>
        </p:nvSpPr>
        <p:spPr>
          <a:xfrm>
            <a:off x="971550" y="268287"/>
            <a:ext cx="7921625" cy="898525"/>
          </a:xfrm>
          <a:prstGeom prst="rect">
            <a:avLst/>
          </a:prstGeom>
          <a:noFill/>
          <a:ln>
            <a:noFill/>
          </a:ln>
        </p:spPr>
        <p:txBody>
          <a:bodyPr lIns="0" tIns="0" rIns="0" bIns="0" anchor="t"/>
          <a:lstStyle/>
          <a:p>
            <a:pPr lvl="0"/>
            <a:r>
              <a:rPr lang="de-DE" sz="3200" b="1" spc="-1" dirty="0">
                <a:solidFill>
                  <a:srgbClr val="36893B"/>
                </a:solidFill>
                <a:latin typeface="Arial"/>
              </a:rPr>
              <a:t>Warren Buffett</a:t>
            </a:r>
          </a:p>
          <a:p>
            <a:pPr lvl="0"/>
            <a:r>
              <a:rPr lang="de-DE" sz="2300" b="1" spc="-1" dirty="0">
                <a:solidFill>
                  <a:srgbClr val="36893B"/>
                </a:solidFill>
                <a:latin typeface="Arial"/>
              </a:rPr>
              <a:t>Ein paar Zahlen</a:t>
            </a:r>
            <a:endParaRPr lang="de-DE" sz="2200" b="1" spc="-1" dirty="0">
              <a:solidFill>
                <a:srgbClr val="36893B"/>
              </a:solidFill>
              <a:latin typeface="Arial"/>
            </a:endParaRPr>
          </a:p>
        </p:txBody>
      </p:sp>
      <p:grpSp>
        <p:nvGrpSpPr>
          <p:cNvPr id="23" name="Gruppieren 22">
            <a:extLst>
              <a:ext uri="{FF2B5EF4-FFF2-40B4-BE49-F238E27FC236}">
                <a16:creationId xmlns:a16="http://schemas.microsoft.com/office/drawing/2014/main" id="{D5792CE3-C9BD-B5E7-097D-983A7F159EDA}"/>
              </a:ext>
            </a:extLst>
          </p:cNvPr>
          <p:cNvGrpSpPr/>
          <p:nvPr/>
        </p:nvGrpSpPr>
        <p:grpSpPr>
          <a:xfrm>
            <a:off x="971550" y="1320319"/>
            <a:ext cx="4377456" cy="3556481"/>
            <a:chOff x="971550" y="1320319"/>
            <a:chExt cx="4377456" cy="3556481"/>
          </a:xfrm>
        </p:grpSpPr>
        <p:pic>
          <p:nvPicPr>
            <p:cNvPr id="17" name="Grafik 16" descr="Ein Bild, das Kleidung, Menschliches Gesicht, Person, Anzug enthält.&#10;&#10;Automatisch generierte Beschreibung">
              <a:extLst>
                <a:ext uri="{FF2B5EF4-FFF2-40B4-BE49-F238E27FC236}">
                  <a16:creationId xmlns:a16="http://schemas.microsoft.com/office/drawing/2014/main" id="{137365F2-D580-E8FF-63B9-FA719DD7EBB2}"/>
                </a:ext>
              </a:extLst>
            </p:cNvPr>
            <p:cNvPicPr>
              <a:picLocks noChangeAspect="1"/>
            </p:cNvPicPr>
            <p:nvPr/>
          </p:nvPicPr>
          <p:blipFill rotWithShape="1">
            <a:blip r:embed="rId2"/>
            <a:srcRect l="1758" r="-1" b="20183"/>
            <a:stretch/>
          </p:blipFill>
          <p:spPr>
            <a:xfrm>
              <a:off x="971550" y="1320319"/>
              <a:ext cx="4377456" cy="3556481"/>
            </a:xfrm>
            <a:prstGeom prst="rect">
              <a:avLst/>
            </a:prstGeom>
            <a:noFill/>
          </p:spPr>
        </p:pic>
        <p:pic>
          <p:nvPicPr>
            <p:cNvPr id="21" name="Grafik 20">
              <a:extLst>
                <a:ext uri="{FF2B5EF4-FFF2-40B4-BE49-F238E27FC236}">
                  <a16:creationId xmlns:a16="http://schemas.microsoft.com/office/drawing/2014/main" id="{D38F8260-8A64-4B89-0D23-D4729CC882D7}"/>
                </a:ext>
              </a:extLst>
            </p:cNvPr>
            <p:cNvPicPr>
              <a:picLocks noChangeAspect="1"/>
            </p:cNvPicPr>
            <p:nvPr/>
          </p:nvPicPr>
          <p:blipFill>
            <a:blip r:embed="rId3"/>
            <a:stretch>
              <a:fillRect/>
            </a:stretch>
          </p:blipFill>
          <p:spPr>
            <a:xfrm>
              <a:off x="1441988" y="3777954"/>
              <a:ext cx="1692188" cy="294700"/>
            </a:xfrm>
            <a:prstGeom prst="rect">
              <a:avLst/>
            </a:prstGeom>
            <a:noFill/>
          </p:spPr>
        </p:pic>
      </p:grpSp>
      <p:sp>
        <p:nvSpPr>
          <p:cNvPr id="13" name="Inhaltsplatzhalter 1">
            <a:extLst>
              <a:ext uri="{FF2B5EF4-FFF2-40B4-BE49-F238E27FC236}">
                <a16:creationId xmlns:a16="http://schemas.microsoft.com/office/drawing/2014/main" id="{19E9CE32-E2ED-6556-9B70-121F74DC45ED}"/>
              </a:ext>
            </a:extLst>
          </p:cNvPr>
          <p:cNvSpPr txBox="1">
            <a:spLocks/>
          </p:cNvSpPr>
          <p:nvPr/>
        </p:nvSpPr>
        <p:spPr>
          <a:xfrm>
            <a:off x="5557776" y="1311275"/>
            <a:ext cx="3335399" cy="3563938"/>
          </a:xfrm>
          <a:prstGeom prst="rect">
            <a:avLst/>
          </a:prstGeom>
          <a:noFill/>
        </p:spPr>
        <p:txBody>
          <a:bodyPr lIns="0" rIns="0" anchor="t"/>
          <a:lstStyle>
            <a:lvl1pPr marL="341822" indent="-341822" algn="l" defTabSz="455762" rtl="0" eaLnBrk="1" latinLnBrk="0" hangingPunct="1">
              <a:spcBef>
                <a:spcPct val="20000"/>
              </a:spcBef>
              <a:buFont typeface="Arial"/>
              <a:buChar char="•"/>
              <a:defRPr sz="3200" kern="1200">
                <a:solidFill>
                  <a:schemeClr val="tx1"/>
                </a:solidFill>
                <a:latin typeface="+mn-lt"/>
                <a:ea typeface="+mn-ea"/>
                <a:cs typeface="+mn-cs"/>
              </a:defRPr>
            </a:lvl1pPr>
            <a:lvl2pPr marL="740789" indent="-284910" algn="l" defTabSz="455762" rtl="0" eaLnBrk="1" latinLnBrk="0" hangingPunct="1">
              <a:spcBef>
                <a:spcPct val="20000"/>
              </a:spcBef>
              <a:buFont typeface="Arial"/>
              <a:buChar char="–"/>
              <a:defRPr sz="2800" kern="1200">
                <a:solidFill>
                  <a:schemeClr val="tx1"/>
                </a:solidFill>
                <a:latin typeface="+mn-lt"/>
                <a:ea typeface="+mn-ea"/>
                <a:cs typeface="+mn-cs"/>
              </a:defRPr>
            </a:lvl2pPr>
            <a:lvl3pPr marL="1139581" indent="-227880" algn="l" defTabSz="455762" rtl="0" eaLnBrk="1" latinLnBrk="0" hangingPunct="1">
              <a:spcBef>
                <a:spcPct val="20000"/>
              </a:spcBef>
              <a:buFont typeface="Arial"/>
              <a:buChar char="•"/>
              <a:defRPr sz="2400" kern="1200">
                <a:solidFill>
                  <a:schemeClr val="tx1"/>
                </a:solidFill>
                <a:latin typeface="+mn-lt"/>
                <a:ea typeface="+mn-ea"/>
                <a:cs typeface="+mn-cs"/>
              </a:defRPr>
            </a:lvl3pPr>
            <a:lvl4pPr marL="1595400" indent="-227880" algn="l" defTabSz="455762" rtl="0" eaLnBrk="1" latinLnBrk="0" hangingPunct="1">
              <a:spcBef>
                <a:spcPct val="20000"/>
              </a:spcBef>
              <a:buFont typeface="Arial"/>
              <a:buChar char="–"/>
              <a:defRPr sz="2000" kern="1200">
                <a:solidFill>
                  <a:schemeClr val="tx1"/>
                </a:solidFill>
                <a:latin typeface="+mn-lt"/>
                <a:ea typeface="+mn-ea"/>
                <a:cs typeface="+mn-cs"/>
              </a:defRPr>
            </a:lvl4pPr>
            <a:lvl5pPr marL="2051279" indent="-227880" algn="l" defTabSz="455762" rtl="0" eaLnBrk="1" latinLnBrk="0" hangingPunct="1">
              <a:spcBef>
                <a:spcPct val="20000"/>
              </a:spcBef>
              <a:buFont typeface="Arial"/>
              <a:buChar char="»"/>
              <a:defRPr sz="2000" kern="1200">
                <a:solidFill>
                  <a:schemeClr val="tx1"/>
                </a:solidFill>
                <a:latin typeface="+mn-lt"/>
                <a:ea typeface="+mn-ea"/>
                <a:cs typeface="+mn-cs"/>
              </a:defRPr>
            </a:lvl5pPr>
            <a:lvl6pPr marL="2507040" indent="-227880" algn="l" defTabSz="455762" rtl="0" eaLnBrk="1" latinLnBrk="0" hangingPunct="1">
              <a:spcBef>
                <a:spcPct val="20000"/>
              </a:spcBef>
              <a:buFont typeface="Arial"/>
              <a:buChar char="•"/>
              <a:defRPr sz="2000" kern="1200">
                <a:solidFill>
                  <a:schemeClr val="tx1"/>
                </a:solidFill>
                <a:latin typeface="+mn-lt"/>
                <a:ea typeface="+mn-ea"/>
                <a:cs typeface="+mn-cs"/>
              </a:defRPr>
            </a:lvl6pPr>
            <a:lvl7pPr marL="2962920" indent="-227880" algn="l" defTabSz="455762" rtl="0" eaLnBrk="1" latinLnBrk="0" hangingPunct="1">
              <a:spcBef>
                <a:spcPct val="20000"/>
              </a:spcBef>
              <a:buFont typeface="Arial"/>
              <a:buChar char="•"/>
              <a:defRPr sz="2000" kern="1200">
                <a:solidFill>
                  <a:schemeClr val="tx1"/>
                </a:solidFill>
                <a:latin typeface="+mn-lt"/>
                <a:ea typeface="+mn-ea"/>
                <a:cs typeface="+mn-cs"/>
              </a:defRPr>
            </a:lvl7pPr>
            <a:lvl8pPr marL="3418741" indent="-227880" algn="l" defTabSz="455762" rtl="0" eaLnBrk="1" latinLnBrk="0" hangingPunct="1">
              <a:spcBef>
                <a:spcPct val="20000"/>
              </a:spcBef>
              <a:buFont typeface="Arial"/>
              <a:buChar char="•"/>
              <a:defRPr sz="2000" kern="1200">
                <a:solidFill>
                  <a:schemeClr val="tx1"/>
                </a:solidFill>
                <a:latin typeface="+mn-lt"/>
                <a:ea typeface="+mn-ea"/>
                <a:cs typeface="+mn-cs"/>
              </a:defRPr>
            </a:lvl8pPr>
            <a:lvl9pPr marL="3874562" indent="-227880" algn="l" defTabSz="455762" rtl="0" eaLnBrk="1" latinLnBrk="0" hangingPunct="1">
              <a:spcBef>
                <a:spcPct val="20000"/>
              </a:spcBef>
              <a:buFont typeface="Arial"/>
              <a:buChar char="•"/>
              <a:defRPr sz="2000" kern="1200">
                <a:solidFill>
                  <a:schemeClr val="tx1"/>
                </a:solidFill>
                <a:latin typeface="+mn-lt"/>
                <a:ea typeface="+mn-ea"/>
                <a:cs typeface="+mn-cs"/>
              </a:defRPr>
            </a:lvl9pPr>
          </a:lstStyle>
          <a:p>
            <a:pPr marL="177800" indent="-177800" defTabSz="269875"/>
            <a:r>
              <a:rPr lang="de-DE" sz="2000" dirty="0">
                <a:latin typeface="Arial" panose="020B0604020202020204" pitchFamily="34" charset="0"/>
                <a:cs typeface="Arial" panose="020B0604020202020204" pitchFamily="34" charset="0"/>
              </a:rPr>
              <a:t>CEO &amp; größter Aktionär von Berkshire Hathaway</a:t>
            </a:r>
          </a:p>
          <a:p>
            <a:pPr marL="177800" indent="-177800" defTabSz="269875"/>
            <a:r>
              <a:rPr lang="de-DE" sz="2000" dirty="0">
                <a:latin typeface="Arial" panose="020B0604020202020204" pitchFamily="34" charset="0"/>
                <a:cs typeface="Arial" panose="020B0604020202020204" pitchFamily="34" charset="0"/>
              </a:rPr>
              <a:t>Beste Geschichte: Der Kauf</a:t>
            </a:r>
          </a:p>
          <a:p>
            <a:pPr marL="358775" lvl="1" indent="-179388" defTabSz="269875"/>
            <a:r>
              <a:rPr lang="de-DE" sz="1600" dirty="0">
                <a:latin typeface="Arial" panose="020B0604020202020204" pitchFamily="34" charset="0"/>
                <a:cs typeface="Arial" panose="020B0604020202020204" pitchFamily="34" charset="0"/>
              </a:rPr>
              <a:t>Kurs beim ersten Kauf: 	7,50 $</a:t>
            </a:r>
          </a:p>
          <a:p>
            <a:pPr marL="358775" lvl="1" indent="-179388" defTabSz="269875"/>
            <a:r>
              <a:rPr lang="de-DE" sz="1600" dirty="0">
                <a:latin typeface="Arial" panose="020B0604020202020204" pitchFamily="34" charset="0"/>
                <a:cs typeface="Arial" panose="020B0604020202020204" pitchFamily="34" charset="0"/>
              </a:rPr>
              <a:t>Seabury Stanton und die 11,50 $</a:t>
            </a:r>
          </a:p>
          <a:p>
            <a:pPr marL="358775" lvl="1" indent="-179388" defTabSz="269875"/>
            <a:r>
              <a:rPr lang="de-DE" sz="1600" dirty="0">
                <a:latin typeface="Arial" panose="020B0604020202020204" pitchFamily="34" charset="0"/>
                <a:cs typeface="Arial" panose="020B0604020202020204" pitchFamily="34" charset="0"/>
              </a:rPr>
              <a:t>Kurs für Partner: (`69): 	   43 $</a:t>
            </a:r>
          </a:p>
          <a:p>
            <a:pPr marL="358775" lvl="1" indent="-179388" defTabSz="269875"/>
            <a:r>
              <a:rPr lang="de-DE" sz="1600" dirty="0">
                <a:latin typeface="Arial" panose="020B0604020202020204" pitchFamily="34" charset="0"/>
                <a:cs typeface="Arial" panose="020B0604020202020204" pitchFamily="34" charset="0"/>
              </a:rPr>
              <a:t>Kurs 15.05.24:		    622.500 $</a:t>
            </a:r>
          </a:p>
          <a:p>
            <a:pPr marL="538163" lvl="2" indent="-179388" defTabSz="269875"/>
            <a:r>
              <a:rPr lang="de-DE" sz="1600" dirty="0">
                <a:latin typeface="Arial" panose="020B0604020202020204" pitchFamily="34" charset="0"/>
                <a:cs typeface="Arial" panose="020B0604020202020204" pitchFamily="34" charset="0"/>
              </a:rPr>
              <a:t>19,0 % Rendite, JÄHRLICH!</a:t>
            </a:r>
          </a:p>
          <a:p>
            <a:pPr marL="177800" indent="-177800" defTabSz="269875"/>
            <a:r>
              <a:rPr lang="de-DE" sz="2000" dirty="0">
                <a:latin typeface="Arial" panose="020B0604020202020204" pitchFamily="34" charset="0"/>
                <a:cs typeface="Arial" panose="020B0604020202020204" pitchFamily="34" charset="0"/>
              </a:rPr>
              <a:t>Größte Berkshire-Holdings:</a:t>
            </a:r>
          </a:p>
          <a:p>
            <a:pPr marL="358775" lvl="1" indent="-179388" defTabSz="269875"/>
            <a:r>
              <a:rPr lang="de-DE" sz="1600" dirty="0">
                <a:latin typeface="Arial" panose="020B0604020202020204" pitchFamily="34" charset="0"/>
                <a:cs typeface="Arial" panose="020B0604020202020204" pitchFamily="34" charset="0"/>
              </a:rPr>
              <a:t>Apple, Bank </a:t>
            </a:r>
            <a:r>
              <a:rPr lang="de-DE" sz="1600" dirty="0" err="1">
                <a:latin typeface="Arial" panose="020B0604020202020204" pitchFamily="34" charset="0"/>
                <a:cs typeface="Arial" panose="020B0604020202020204" pitchFamily="34" charset="0"/>
              </a:rPr>
              <a:t>of</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America</a:t>
            </a:r>
            <a:r>
              <a:rPr lang="de-DE" sz="1600" dirty="0">
                <a:latin typeface="Arial" panose="020B0604020202020204" pitchFamily="34" charset="0"/>
                <a:cs typeface="Arial" panose="020B0604020202020204" pitchFamily="34" charset="0"/>
              </a:rPr>
              <a:t>, AMEX, Coca-Cola, Chevron</a:t>
            </a:r>
          </a:p>
        </p:txBody>
      </p:sp>
      <p:sp>
        <p:nvSpPr>
          <p:cNvPr id="16" name="Inhaltsplatzhalter 1">
            <a:extLst>
              <a:ext uri="{FF2B5EF4-FFF2-40B4-BE49-F238E27FC236}">
                <a16:creationId xmlns:a16="http://schemas.microsoft.com/office/drawing/2014/main" id="{6B778DE3-BD5B-F45D-4105-4CCD8EF33DC0}"/>
              </a:ext>
            </a:extLst>
          </p:cNvPr>
          <p:cNvSpPr txBox="1">
            <a:spLocks/>
          </p:cNvSpPr>
          <p:nvPr/>
        </p:nvSpPr>
        <p:spPr>
          <a:xfrm>
            <a:off x="1331640" y="1724997"/>
            <a:ext cx="1946552" cy="2347657"/>
          </a:xfrm>
          <a:prstGeom prst="rect">
            <a:avLst/>
          </a:prstGeom>
          <a:solidFill>
            <a:srgbClr val="F7E8D9"/>
          </a:solidFill>
        </p:spPr>
        <p:txBody>
          <a:bodyPr lIns="0" rIns="0" anchor="t"/>
          <a:lstStyle>
            <a:lvl1pPr marL="341822" indent="-341822" algn="l" defTabSz="455762" rtl="0" eaLnBrk="1" latinLnBrk="0" hangingPunct="1">
              <a:spcBef>
                <a:spcPct val="20000"/>
              </a:spcBef>
              <a:buFont typeface="Arial"/>
              <a:buChar char="•"/>
              <a:defRPr sz="3200" kern="1200">
                <a:solidFill>
                  <a:schemeClr val="tx1"/>
                </a:solidFill>
                <a:latin typeface="+mn-lt"/>
                <a:ea typeface="+mn-ea"/>
                <a:cs typeface="+mn-cs"/>
              </a:defRPr>
            </a:lvl1pPr>
            <a:lvl2pPr marL="740789" indent="-284910" algn="l" defTabSz="455762" rtl="0" eaLnBrk="1" latinLnBrk="0" hangingPunct="1">
              <a:spcBef>
                <a:spcPct val="20000"/>
              </a:spcBef>
              <a:buFont typeface="Arial"/>
              <a:buChar char="–"/>
              <a:defRPr sz="2800" kern="1200">
                <a:solidFill>
                  <a:schemeClr val="tx1"/>
                </a:solidFill>
                <a:latin typeface="+mn-lt"/>
                <a:ea typeface="+mn-ea"/>
                <a:cs typeface="+mn-cs"/>
              </a:defRPr>
            </a:lvl2pPr>
            <a:lvl3pPr marL="1139581" indent="-227880" algn="l" defTabSz="455762" rtl="0" eaLnBrk="1" latinLnBrk="0" hangingPunct="1">
              <a:spcBef>
                <a:spcPct val="20000"/>
              </a:spcBef>
              <a:buFont typeface="Arial"/>
              <a:buChar char="•"/>
              <a:defRPr sz="2400" kern="1200">
                <a:solidFill>
                  <a:schemeClr val="tx1"/>
                </a:solidFill>
                <a:latin typeface="+mn-lt"/>
                <a:ea typeface="+mn-ea"/>
                <a:cs typeface="+mn-cs"/>
              </a:defRPr>
            </a:lvl3pPr>
            <a:lvl4pPr marL="1595400" indent="-227880" algn="l" defTabSz="455762" rtl="0" eaLnBrk="1" latinLnBrk="0" hangingPunct="1">
              <a:spcBef>
                <a:spcPct val="20000"/>
              </a:spcBef>
              <a:buFont typeface="Arial"/>
              <a:buChar char="–"/>
              <a:defRPr sz="2000" kern="1200">
                <a:solidFill>
                  <a:schemeClr val="tx1"/>
                </a:solidFill>
                <a:latin typeface="+mn-lt"/>
                <a:ea typeface="+mn-ea"/>
                <a:cs typeface="+mn-cs"/>
              </a:defRPr>
            </a:lvl4pPr>
            <a:lvl5pPr marL="2051279" indent="-227880" algn="l" defTabSz="455762" rtl="0" eaLnBrk="1" latinLnBrk="0" hangingPunct="1">
              <a:spcBef>
                <a:spcPct val="20000"/>
              </a:spcBef>
              <a:buFont typeface="Arial"/>
              <a:buChar char="»"/>
              <a:defRPr sz="2000" kern="1200">
                <a:solidFill>
                  <a:schemeClr val="tx1"/>
                </a:solidFill>
                <a:latin typeface="+mn-lt"/>
                <a:ea typeface="+mn-ea"/>
                <a:cs typeface="+mn-cs"/>
              </a:defRPr>
            </a:lvl5pPr>
            <a:lvl6pPr marL="2507040" indent="-227880" algn="l" defTabSz="455762" rtl="0" eaLnBrk="1" latinLnBrk="0" hangingPunct="1">
              <a:spcBef>
                <a:spcPct val="20000"/>
              </a:spcBef>
              <a:buFont typeface="Arial"/>
              <a:buChar char="•"/>
              <a:defRPr sz="2000" kern="1200">
                <a:solidFill>
                  <a:schemeClr val="tx1"/>
                </a:solidFill>
                <a:latin typeface="+mn-lt"/>
                <a:ea typeface="+mn-ea"/>
                <a:cs typeface="+mn-cs"/>
              </a:defRPr>
            </a:lvl6pPr>
            <a:lvl7pPr marL="2962920" indent="-227880" algn="l" defTabSz="455762" rtl="0" eaLnBrk="1" latinLnBrk="0" hangingPunct="1">
              <a:spcBef>
                <a:spcPct val="20000"/>
              </a:spcBef>
              <a:buFont typeface="Arial"/>
              <a:buChar char="•"/>
              <a:defRPr sz="2000" kern="1200">
                <a:solidFill>
                  <a:schemeClr val="tx1"/>
                </a:solidFill>
                <a:latin typeface="+mn-lt"/>
                <a:ea typeface="+mn-ea"/>
                <a:cs typeface="+mn-cs"/>
              </a:defRPr>
            </a:lvl7pPr>
            <a:lvl8pPr marL="3418741" indent="-227880" algn="l" defTabSz="455762" rtl="0" eaLnBrk="1" latinLnBrk="0" hangingPunct="1">
              <a:spcBef>
                <a:spcPct val="20000"/>
              </a:spcBef>
              <a:buFont typeface="Arial"/>
              <a:buChar char="•"/>
              <a:defRPr sz="2000" kern="1200">
                <a:solidFill>
                  <a:schemeClr val="tx1"/>
                </a:solidFill>
                <a:latin typeface="+mn-lt"/>
                <a:ea typeface="+mn-ea"/>
                <a:cs typeface="+mn-cs"/>
              </a:defRPr>
            </a:lvl8pPr>
            <a:lvl9pPr marL="3874562" indent="-227880" algn="l" defTabSz="455762" rtl="0" eaLnBrk="1" latinLnBrk="0" hangingPunct="1">
              <a:spcBef>
                <a:spcPct val="20000"/>
              </a:spcBef>
              <a:buFont typeface="Arial"/>
              <a:buChar char="•"/>
              <a:defRPr sz="2000" kern="1200">
                <a:solidFill>
                  <a:schemeClr val="tx1"/>
                </a:solidFill>
                <a:latin typeface="+mn-lt"/>
                <a:ea typeface="+mn-ea"/>
                <a:cs typeface="+mn-cs"/>
              </a:defRPr>
            </a:lvl9pPr>
          </a:lstStyle>
          <a:p>
            <a:pPr marL="177800" indent="-177800"/>
            <a:r>
              <a:rPr lang="de-DE" sz="2000" dirty="0">
                <a:latin typeface="Arial" panose="020B0604020202020204" pitchFamily="34" charset="0"/>
                <a:cs typeface="Arial" panose="020B0604020202020204" pitchFamily="34" charset="0"/>
              </a:rPr>
              <a:t>* 30.08.1930 in Omaha</a:t>
            </a:r>
          </a:p>
          <a:p>
            <a:pPr marL="177800" indent="-177800"/>
            <a:r>
              <a:rPr lang="de-DE" sz="2000" dirty="0">
                <a:latin typeface="Arial" panose="020B0604020202020204" pitchFamily="34" charset="0"/>
                <a:cs typeface="Arial" panose="020B0604020202020204" pitchFamily="34" charset="0"/>
              </a:rPr>
              <a:t>2 x verheiratet, 3 Kinder</a:t>
            </a:r>
          </a:p>
          <a:p>
            <a:pPr marL="177800" indent="-177800"/>
            <a:r>
              <a:rPr lang="de-DE" sz="2000" dirty="0">
                <a:latin typeface="Arial" panose="020B0604020202020204" pitchFamily="34" charset="0"/>
                <a:cs typeface="Arial" panose="020B0604020202020204" pitchFamily="34" charset="0"/>
              </a:rPr>
              <a:t>Neuntreichster Mann der Welt:</a:t>
            </a:r>
          </a:p>
          <a:p>
            <a:pPr marL="358775" lvl="1" indent="-179388"/>
            <a:r>
              <a:rPr lang="de-DE" sz="1600" dirty="0">
                <a:latin typeface="Arial" panose="020B0604020202020204" pitchFamily="34" charset="0"/>
                <a:cs typeface="Arial" panose="020B0604020202020204" pitchFamily="34" charset="0"/>
              </a:rPr>
              <a:t>136. Mrd. $</a:t>
            </a:r>
          </a:p>
        </p:txBody>
      </p:sp>
      <p:sp>
        <p:nvSpPr>
          <p:cNvPr id="2" name="Textfeld 1">
            <a:extLst>
              <a:ext uri="{FF2B5EF4-FFF2-40B4-BE49-F238E27FC236}">
                <a16:creationId xmlns:a16="http://schemas.microsoft.com/office/drawing/2014/main" id="{C8564422-55EB-19AD-217F-E333A46CE4E0}"/>
              </a:ext>
            </a:extLst>
          </p:cNvPr>
          <p:cNvSpPr txBox="1"/>
          <p:nvPr/>
        </p:nvSpPr>
        <p:spPr>
          <a:xfrm>
            <a:off x="971550" y="4948015"/>
            <a:ext cx="7921625" cy="123111"/>
          </a:xfrm>
          <a:prstGeom prst="rect">
            <a:avLst/>
          </a:prstGeom>
          <a:noFill/>
        </p:spPr>
        <p:txBody>
          <a:bodyPr wrap="square" lIns="0" tIns="0" rIns="0" bIns="0" rtlCol="0">
            <a:spAutoFit/>
          </a:bodyPr>
          <a:lstStyle/>
          <a:p>
            <a:pPr algn="ctr"/>
            <a:r>
              <a:rPr lang="de-DE" sz="800" b="1" dirty="0">
                <a:solidFill>
                  <a:schemeClr val="tx1">
                    <a:lumMod val="75000"/>
                    <a:lumOff val="25000"/>
                  </a:schemeClr>
                </a:solidFill>
              </a:rPr>
              <a:t>Dieses Dokument stellt keine Anlageberatung dar</a:t>
            </a:r>
            <a:r>
              <a:rPr lang="de-DE" sz="800" b="1" baseline="0" dirty="0">
                <a:solidFill>
                  <a:schemeClr val="tx1">
                    <a:lumMod val="75000"/>
                    <a:lumOff val="25000"/>
                  </a:schemeClr>
                </a:solidFill>
              </a:rPr>
              <a:t>  – Alle Angaben erfolgen ohne Gewähr  – </a:t>
            </a:r>
            <a:r>
              <a:rPr lang="de-DE" sz="800" b="1" dirty="0">
                <a:solidFill>
                  <a:schemeClr val="tx1">
                    <a:lumMod val="75000"/>
                    <a:lumOff val="25000"/>
                  </a:schemeClr>
                </a:solidFill>
              </a:rPr>
              <a:t>Wertentwicklungen der Vergangenheit sind kein Indikator für die zukünftige Wertentwicklung</a:t>
            </a:r>
          </a:p>
        </p:txBody>
      </p:sp>
    </p:spTree>
    <p:extLst>
      <p:ext uri="{BB962C8B-B14F-4D97-AF65-F5344CB8AC3E}">
        <p14:creationId xmlns:p14="http://schemas.microsoft.com/office/powerpoint/2010/main" val="11586663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114300"/>
            <a:ext cx="9144000" cy="2000250"/>
          </a:xfrm>
          <a:prstGeom prst="rect">
            <a:avLst/>
          </a:prstGeom>
          <a:solidFill>
            <a:srgbClr val="CAD2C2">
              <a:alpha val="34902"/>
            </a:srgbClr>
          </a:solidFill>
          <a:ln>
            <a:noFill/>
          </a:ln>
          <a:effectLst/>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de-DE" dirty="0"/>
          </a:p>
        </p:txBody>
      </p:sp>
      <p:sp>
        <p:nvSpPr>
          <p:cNvPr id="6" name="Rechteck 5"/>
          <p:cNvSpPr/>
          <p:nvPr/>
        </p:nvSpPr>
        <p:spPr>
          <a:xfrm>
            <a:off x="0" y="1828800"/>
            <a:ext cx="9144000" cy="3314700"/>
          </a:xfrm>
          <a:prstGeom prst="rect">
            <a:avLst/>
          </a:prstGeom>
          <a:solidFill>
            <a:srgbClr val="007F32"/>
          </a:solidFill>
          <a:ln>
            <a:noFill/>
          </a:ln>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de-DE"/>
          </a:p>
        </p:txBody>
      </p:sp>
      <p:sp>
        <p:nvSpPr>
          <p:cNvPr id="7" name="Textplatzhalter 2"/>
          <p:cNvSpPr>
            <a:spLocks noGrp="1"/>
          </p:cNvSpPr>
          <p:nvPr/>
        </p:nvSpPr>
        <p:spPr>
          <a:xfrm>
            <a:off x="762780" y="0"/>
            <a:ext cx="8381220" cy="5143500"/>
          </a:xfrm>
          <a:prstGeom prst="rect">
            <a:avLst/>
          </a:prstGeom>
          <a:solidFill>
            <a:schemeClr val="bg1"/>
          </a:solidFill>
        </p:spPr>
        <p:txBody>
          <a:bodyPr vert="horz" lIns="81399" tIns="42332" rIns="81399" bIns="42332" rtlCol="0">
            <a:normAutofit/>
          </a:bodyPr>
          <a:lstStyle>
            <a:lvl1pPr marL="311045" indent="-311045" algn="l" defTabSz="829452" rtl="0" eaLnBrk="1" latinLnBrk="0" hangingPunct="1">
              <a:spcBef>
                <a:spcPct val="20000"/>
              </a:spcBef>
              <a:buClr>
                <a:srgbClr val="007F32"/>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73930" indent="-259204" algn="l" defTabSz="829452" rtl="0" eaLnBrk="1" latinLnBrk="0" hangingPunct="1">
              <a:spcBef>
                <a:spcPct val="20000"/>
              </a:spcBef>
              <a:buClr>
                <a:srgbClr val="007F32"/>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036815" indent="-207363" algn="l" defTabSz="829452"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451541"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66268"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80994"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95720"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110446"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525172"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sp>
        <p:nvSpPr>
          <p:cNvPr id="8" name="Foliennummernplatzhalter 1"/>
          <p:cNvSpPr>
            <a:spLocks noGrp="1"/>
          </p:cNvSpPr>
          <p:nvPr>
            <p:ph type="sldNum" sz="quarter" idx="12"/>
          </p:nvPr>
        </p:nvSpPr>
        <p:spPr>
          <a:xfrm>
            <a:off x="0" y="4857923"/>
            <a:ext cx="762000" cy="273269"/>
          </a:xfrm>
        </p:spPr>
        <p:txBody>
          <a:bodyPr/>
          <a:lstStyle/>
          <a:p>
            <a:fld id="{B6C39551-C563-40B7-8C76-4425B9CF0407}" type="slidenum">
              <a:rPr lang="de-DE" smtClean="0">
                <a:solidFill>
                  <a:schemeClr val="bg1"/>
                </a:solidFill>
              </a:rPr>
              <a:pPr/>
              <a:t>4</a:t>
            </a:fld>
            <a:endParaRPr lang="de-DE" dirty="0">
              <a:solidFill>
                <a:schemeClr val="bg1"/>
              </a:solidFill>
            </a:endParaRPr>
          </a:p>
        </p:txBody>
      </p:sp>
      <p:sp>
        <p:nvSpPr>
          <p:cNvPr id="2" name="Inhaltsplatzhalter 1">
            <a:extLst>
              <a:ext uri="{FF2B5EF4-FFF2-40B4-BE49-F238E27FC236}">
                <a16:creationId xmlns:a16="http://schemas.microsoft.com/office/drawing/2014/main" id="{19E9CE32-E2ED-6556-9B70-121F74DC45ED}"/>
              </a:ext>
            </a:extLst>
          </p:cNvPr>
          <p:cNvSpPr txBox="1">
            <a:spLocks/>
          </p:cNvSpPr>
          <p:nvPr/>
        </p:nvSpPr>
        <p:spPr>
          <a:xfrm>
            <a:off x="971550" y="1311275"/>
            <a:ext cx="7921625" cy="3563938"/>
          </a:xfrm>
          <a:prstGeom prst="rect">
            <a:avLst/>
          </a:prstGeom>
          <a:solidFill>
            <a:srgbClr val="007F32"/>
          </a:solidFill>
        </p:spPr>
        <p:txBody>
          <a:bodyPr anchor="ctr"/>
          <a:lstStyle>
            <a:lvl1pPr marL="341822" indent="-341822" algn="l" defTabSz="455762" rtl="0" eaLnBrk="1" latinLnBrk="0" hangingPunct="1">
              <a:spcBef>
                <a:spcPct val="20000"/>
              </a:spcBef>
              <a:buFont typeface="Arial"/>
              <a:buChar char="•"/>
              <a:defRPr sz="3200" kern="1200">
                <a:solidFill>
                  <a:schemeClr val="tx1"/>
                </a:solidFill>
                <a:latin typeface="+mn-lt"/>
                <a:ea typeface="+mn-ea"/>
                <a:cs typeface="+mn-cs"/>
              </a:defRPr>
            </a:lvl1pPr>
            <a:lvl2pPr marL="740789" indent="-284910" algn="l" defTabSz="455762" rtl="0" eaLnBrk="1" latinLnBrk="0" hangingPunct="1">
              <a:spcBef>
                <a:spcPct val="20000"/>
              </a:spcBef>
              <a:buFont typeface="Arial"/>
              <a:buChar char="–"/>
              <a:defRPr sz="2800" kern="1200">
                <a:solidFill>
                  <a:schemeClr val="tx1"/>
                </a:solidFill>
                <a:latin typeface="+mn-lt"/>
                <a:ea typeface="+mn-ea"/>
                <a:cs typeface="+mn-cs"/>
              </a:defRPr>
            </a:lvl2pPr>
            <a:lvl3pPr marL="1139581" indent="-227880" algn="l" defTabSz="455762" rtl="0" eaLnBrk="1" latinLnBrk="0" hangingPunct="1">
              <a:spcBef>
                <a:spcPct val="20000"/>
              </a:spcBef>
              <a:buFont typeface="Arial"/>
              <a:buChar char="•"/>
              <a:defRPr sz="2400" kern="1200">
                <a:solidFill>
                  <a:schemeClr val="tx1"/>
                </a:solidFill>
                <a:latin typeface="+mn-lt"/>
                <a:ea typeface="+mn-ea"/>
                <a:cs typeface="+mn-cs"/>
              </a:defRPr>
            </a:lvl3pPr>
            <a:lvl4pPr marL="1595400" indent="-227880" algn="l" defTabSz="455762" rtl="0" eaLnBrk="1" latinLnBrk="0" hangingPunct="1">
              <a:spcBef>
                <a:spcPct val="20000"/>
              </a:spcBef>
              <a:buFont typeface="Arial"/>
              <a:buChar char="–"/>
              <a:defRPr sz="2000" kern="1200">
                <a:solidFill>
                  <a:schemeClr val="tx1"/>
                </a:solidFill>
                <a:latin typeface="+mn-lt"/>
                <a:ea typeface="+mn-ea"/>
                <a:cs typeface="+mn-cs"/>
              </a:defRPr>
            </a:lvl4pPr>
            <a:lvl5pPr marL="2051279" indent="-227880" algn="l" defTabSz="455762" rtl="0" eaLnBrk="1" latinLnBrk="0" hangingPunct="1">
              <a:spcBef>
                <a:spcPct val="20000"/>
              </a:spcBef>
              <a:buFont typeface="Arial"/>
              <a:buChar char="»"/>
              <a:defRPr sz="2000" kern="1200">
                <a:solidFill>
                  <a:schemeClr val="tx1"/>
                </a:solidFill>
                <a:latin typeface="+mn-lt"/>
                <a:ea typeface="+mn-ea"/>
                <a:cs typeface="+mn-cs"/>
              </a:defRPr>
            </a:lvl5pPr>
            <a:lvl6pPr marL="2507040" indent="-227880" algn="l" defTabSz="455762" rtl="0" eaLnBrk="1" latinLnBrk="0" hangingPunct="1">
              <a:spcBef>
                <a:spcPct val="20000"/>
              </a:spcBef>
              <a:buFont typeface="Arial"/>
              <a:buChar char="•"/>
              <a:defRPr sz="2000" kern="1200">
                <a:solidFill>
                  <a:schemeClr val="tx1"/>
                </a:solidFill>
                <a:latin typeface="+mn-lt"/>
                <a:ea typeface="+mn-ea"/>
                <a:cs typeface="+mn-cs"/>
              </a:defRPr>
            </a:lvl6pPr>
            <a:lvl7pPr marL="2962920" indent="-227880" algn="l" defTabSz="455762" rtl="0" eaLnBrk="1" latinLnBrk="0" hangingPunct="1">
              <a:spcBef>
                <a:spcPct val="20000"/>
              </a:spcBef>
              <a:buFont typeface="Arial"/>
              <a:buChar char="•"/>
              <a:defRPr sz="2000" kern="1200">
                <a:solidFill>
                  <a:schemeClr val="tx1"/>
                </a:solidFill>
                <a:latin typeface="+mn-lt"/>
                <a:ea typeface="+mn-ea"/>
                <a:cs typeface="+mn-cs"/>
              </a:defRPr>
            </a:lvl7pPr>
            <a:lvl8pPr marL="3418741" indent="-227880" algn="l" defTabSz="455762" rtl="0" eaLnBrk="1" latinLnBrk="0" hangingPunct="1">
              <a:spcBef>
                <a:spcPct val="20000"/>
              </a:spcBef>
              <a:buFont typeface="Arial"/>
              <a:buChar char="•"/>
              <a:defRPr sz="2000" kern="1200">
                <a:solidFill>
                  <a:schemeClr val="tx1"/>
                </a:solidFill>
                <a:latin typeface="+mn-lt"/>
                <a:ea typeface="+mn-ea"/>
                <a:cs typeface="+mn-cs"/>
              </a:defRPr>
            </a:lvl8pPr>
            <a:lvl9pPr marL="3874562" indent="-227880" algn="l" defTabSz="455762"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Regel Nr. 1:</a:t>
            </a:r>
          </a:p>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Verliere niemals Geld! </a:t>
            </a:r>
          </a:p>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Regel Nr. 2: </a:t>
            </a:r>
          </a:p>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Vergiss niemals Regel Nr. 1!</a:t>
            </a:r>
          </a:p>
        </p:txBody>
      </p:sp>
      <p:sp>
        <p:nvSpPr>
          <p:cNvPr id="12" name="TextShape 1">
            <a:extLst>
              <a:ext uri="{FF2B5EF4-FFF2-40B4-BE49-F238E27FC236}">
                <a16:creationId xmlns:a16="http://schemas.microsoft.com/office/drawing/2014/main" id="{FCB6D137-D529-8B5E-F620-63190867B1A1}"/>
              </a:ext>
            </a:extLst>
          </p:cNvPr>
          <p:cNvSpPr txBox="1"/>
          <p:nvPr/>
        </p:nvSpPr>
        <p:spPr>
          <a:xfrm>
            <a:off x="971550" y="268287"/>
            <a:ext cx="7921625" cy="898525"/>
          </a:xfrm>
          <a:prstGeom prst="rect">
            <a:avLst/>
          </a:prstGeom>
          <a:noFill/>
          <a:ln>
            <a:noFill/>
          </a:ln>
        </p:spPr>
        <p:txBody>
          <a:bodyPr lIns="0" tIns="0" rIns="0" bIns="0" anchor="t"/>
          <a:lstStyle/>
          <a:p>
            <a:pPr lvl="0"/>
            <a:r>
              <a:rPr lang="de-DE" sz="3200" b="1" spc="-1" dirty="0">
                <a:solidFill>
                  <a:srgbClr val="36893B"/>
                </a:solidFill>
                <a:latin typeface="Arial"/>
              </a:rPr>
              <a:t>Warren Buffett</a:t>
            </a:r>
          </a:p>
          <a:p>
            <a:pPr lvl="0"/>
            <a:r>
              <a:rPr lang="de-DE" sz="2300" b="1" spc="-1" dirty="0">
                <a:solidFill>
                  <a:srgbClr val="36893B"/>
                </a:solidFill>
                <a:latin typeface="Arial"/>
              </a:rPr>
              <a:t>Fünf Investmentweisheiten des Jahrhundertkapitalisten</a:t>
            </a:r>
            <a:endParaRPr lang="de-DE" sz="2200" b="1" spc="-1" dirty="0">
              <a:solidFill>
                <a:srgbClr val="36893B"/>
              </a:solidFill>
              <a:latin typeface="Arial"/>
            </a:endParaRPr>
          </a:p>
        </p:txBody>
      </p:sp>
      <p:pic>
        <p:nvPicPr>
          <p:cNvPr id="5" name="Grafik 4">
            <a:extLst>
              <a:ext uri="{FF2B5EF4-FFF2-40B4-BE49-F238E27FC236}">
                <a16:creationId xmlns:a16="http://schemas.microsoft.com/office/drawing/2014/main" id="{EEA2203D-4E1D-3A48-D927-5D6FAC604309}"/>
              </a:ext>
            </a:extLst>
          </p:cNvPr>
          <p:cNvPicPr>
            <a:picLocks noChangeAspect="1"/>
          </p:cNvPicPr>
          <p:nvPr/>
        </p:nvPicPr>
        <p:blipFill rotWithShape="1">
          <a:blip r:embed="rId2"/>
          <a:srcRect t="12450"/>
          <a:stretch/>
        </p:blipFill>
        <p:spPr>
          <a:xfrm>
            <a:off x="-36512" y="-380578"/>
            <a:ext cx="9180512" cy="6028134"/>
          </a:xfrm>
          <a:prstGeom prst="rect">
            <a:avLst/>
          </a:prstGeom>
        </p:spPr>
      </p:pic>
    </p:spTree>
    <p:extLst>
      <p:ext uri="{BB962C8B-B14F-4D97-AF65-F5344CB8AC3E}">
        <p14:creationId xmlns:p14="http://schemas.microsoft.com/office/powerpoint/2010/main" val="2926130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Zuschauer, Hörsaal, Im Haus, Menschenmenge enthält.&#10;&#10;Automatisch generierte Beschreibung">
            <a:extLst>
              <a:ext uri="{FF2B5EF4-FFF2-40B4-BE49-F238E27FC236}">
                <a16:creationId xmlns:a16="http://schemas.microsoft.com/office/drawing/2014/main" id="{7CF4B3C5-8E75-1A08-63A8-0CAE790F67CA}"/>
              </a:ext>
            </a:extLst>
          </p:cNvPr>
          <p:cNvPicPr>
            <a:picLocks noChangeAspect="1"/>
          </p:cNvPicPr>
          <p:nvPr/>
        </p:nvPicPr>
        <p:blipFill rotWithShape="1">
          <a:blip r:embed="rId2"/>
          <a:srcRect l="6491" r="22055"/>
          <a:stretch/>
        </p:blipFill>
        <p:spPr>
          <a:xfrm>
            <a:off x="-1" y="0"/>
            <a:ext cx="9288525" cy="5143500"/>
          </a:xfrm>
          <a:prstGeom prst="rect">
            <a:avLst/>
          </a:prstGeom>
        </p:spPr>
      </p:pic>
      <p:pic>
        <p:nvPicPr>
          <p:cNvPr id="3" name="Grafik 2" descr="Ein Bild, das Im Haus, Decke, Konferenzsaal, Mobiliar enthält.&#10;&#10;Automatisch generierte Beschreibung">
            <a:extLst>
              <a:ext uri="{FF2B5EF4-FFF2-40B4-BE49-F238E27FC236}">
                <a16:creationId xmlns:a16="http://schemas.microsoft.com/office/drawing/2014/main" id="{C288EE4E-E321-B5AB-7552-19D3EFBF9A5B}"/>
              </a:ext>
            </a:extLst>
          </p:cNvPr>
          <p:cNvPicPr>
            <a:picLocks noChangeAspect="1"/>
          </p:cNvPicPr>
          <p:nvPr/>
        </p:nvPicPr>
        <p:blipFill rotWithShape="1">
          <a:blip r:embed="rId3"/>
          <a:srcRect t="24850" r="2899" b="20003"/>
          <a:stretch/>
        </p:blipFill>
        <p:spPr>
          <a:xfrm>
            <a:off x="2351784" y="2194546"/>
            <a:ext cx="6936740" cy="2954711"/>
          </a:xfrm>
          <a:prstGeom prst="rect">
            <a:avLst/>
          </a:prstGeom>
        </p:spPr>
      </p:pic>
    </p:spTree>
    <p:extLst>
      <p:ext uri="{BB962C8B-B14F-4D97-AF65-F5344CB8AC3E}">
        <p14:creationId xmlns:p14="http://schemas.microsoft.com/office/powerpoint/2010/main" val="7385799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9E9CE32-E2ED-6556-9B70-121F74DC45ED}"/>
              </a:ext>
            </a:extLst>
          </p:cNvPr>
          <p:cNvSpPr txBox="1">
            <a:spLocks/>
          </p:cNvSpPr>
          <p:nvPr/>
        </p:nvSpPr>
        <p:spPr>
          <a:xfrm>
            <a:off x="971550" y="1311275"/>
            <a:ext cx="7921625" cy="3563938"/>
          </a:xfrm>
          <a:prstGeom prst="rect">
            <a:avLst/>
          </a:prstGeom>
          <a:solidFill>
            <a:srgbClr val="007F32"/>
          </a:solidFill>
        </p:spPr>
        <p:txBody>
          <a:bodyPr anchor="ctr"/>
          <a:lstStyle>
            <a:lvl1pPr marL="341822" indent="-341822" algn="l" defTabSz="455762" rtl="0" eaLnBrk="1" latinLnBrk="0" hangingPunct="1">
              <a:spcBef>
                <a:spcPct val="20000"/>
              </a:spcBef>
              <a:buFont typeface="Arial"/>
              <a:buChar char="•"/>
              <a:defRPr sz="3200" kern="1200">
                <a:solidFill>
                  <a:schemeClr val="tx1"/>
                </a:solidFill>
                <a:latin typeface="+mn-lt"/>
                <a:ea typeface="+mn-ea"/>
                <a:cs typeface="+mn-cs"/>
              </a:defRPr>
            </a:lvl1pPr>
            <a:lvl2pPr marL="740789" indent="-284910" algn="l" defTabSz="455762" rtl="0" eaLnBrk="1" latinLnBrk="0" hangingPunct="1">
              <a:spcBef>
                <a:spcPct val="20000"/>
              </a:spcBef>
              <a:buFont typeface="Arial"/>
              <a:buChar char="–"/>
              <a:defRPr sz="2800" kern="1200">
                <a:solidFill>
                  <a:schemeClr val="tx1"/>
                </a:solidFill>
                <a:latin typeface="+mn-lt"/>
                <a:ea typeface="+mn-ea"/>
                <a:cs typeface="+mn-cs"/>
              </a:defRPr>
            </a:lvl2pPr>
            <a:lvl3pPr marL="1139581" indent="-227880" algn="l" defTabSz="455762" rtl="0" eaLnBrk="1" latinLnBrk="0" hangingPunct="1">
              <a:spcBef>
                <a:spcPct val="20000"/>
              </a:spcBef>
              <a:buFont typeface="Arial"/>
              <a:buChar char="•"/>
              <a:defRPr sz="2400" kern="1200">
                <a:solidFill>
                  <a:schemeClr val="tx1"/>
                </a:solidFill>
                <a:latin typeface="+mn-lt"/>
                <a:ea typeface="+mn-ea"/>
                <a:cs typeface="+mn-cs"/>
              </a:defRPr>
            </a:lvl3pPr>
            <a:lvl4pPr marL="1595400" indent="-227880" algn="l" defTabSz="455762" rtl="0" eaLnBrk="1" latinLnBrk="0" hangingPunct="1">
              <a:spcBef>
                <a:spcPct val="20000"/>
              </a:spcBef>
              <a:buFont typeface="Arial"/>
              <a:buChar char="–"/>
              <a:defRPr sz="2000" kern="1200">
                <a:solidFill>
                  <a:schemeClr val="tx1"/>
                </a:solidFill>
                <a:latin typeface="+mn-lt"/>
                <a:ea typeface="+mn-ea"/>
                <a:cs typeface="+mn-cs"/>
              </a:defRPr>
            </a:lvl4pPr>
            <a:lvl5pPr marL="2051279" indent="-227880" algn="l" defTabSz="455762" rtl="0" eaLnBrk="1" latinLnBrk="0" hangingPunct="1">
              <a:spcBef>
                <a:spcPct val="20000"/>
              </a:spcBef>
              <a:buFont typeface="Arial"/>
              <a:buChar char="»"/>
              <a:defRPr sz="2000" kern="1200">
                <a:solidFill>
                  <a:schemeClr val="tx1"/>
                </a:solidFill>
                <a:latin typeface="+mn-lt"/>
                <a:ea typeface="+mn-ea"/>
                <a:cs typeface="+mn-cs"/>
              </a:defRPr>
            </a:lvl5pPr>
            <a:lvl6pPr marL="2507040" indent="-227880" algn="l" defTabSz="455762" rtl="0" eaLnBrk="1" latinLnBrk="0" hangingPunct="1">
              <a:spcBef>
                <a:spcPct val="20000"/>
              </a:spcBef>
              <a:buFont typeface="Arial"/>
              <a:buChar char="•"/>
              <a:defRPr sz="2000" kern="1200">
                <a:solidFill>
                  <a:schemeClr val="tx1"/>
                </a:solidFill>
                <a:latin typeface="+mn-lt"/>
                <a:ea typeface="+mn-ea"/>
                <a:cs typeface="+mn-cs"/>
              </a:defRPr>
            </a:lvl6pPr>
            <a:lvl7pPr marL="2962920" indent="-227880" algn="l" defTabSz="455762" rtl="0" eaLnBrk="1" latinLnBrk="0" hangingPunct="1">
              <a:spcBef>
                <a:spcPct val="20000"/>
              </a:spcBef>
              <a:buFont typeface="Arial"/>
              <a:buChar char="•"/>
              <a:defRPr sz="2000" kern="1200">
                <a:solidFill>
                  <a:schemeClr val="tx1"/>
                </a:solidFill>
                <a:latin typeface="+mn-lt"/>
                <a:ea typeface="+mn-ea"/>
                <a:cs typeface="+mn-cs"/>
              </a:defRPr>
            </a:lvl7pPr>
            <a:lvl8pPr marL="3418741" indent="-227880" algn="l" defTabSz="455762" rtl="0" eaLnBrk="1" latinLnBrk="0" hangingPunct="1">
              <a:spcBef>
                <a:spcPct val="20000"/>
              </a:spcBef>
              <a:buFont typeface="Arial"/>
              <a:buChar char="•"/>
              <a:defRPr sz="2000" kern="1200">
                <a:solidFill>
                  <a:schemeClr val="tx1"/>
                </a:solidFill>
                <a:latin typeface="+mn-lt"/>
                <a:ea typeface="+mn-ea"/>
                <a:cs typeface="+mn-cs"/>
              </a:defRPr>
            </a:lvl8pPr>
            <a:lvl9pPr marL="3874562" indent="-227880" algn="l" defTabSz="455762"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Regel Nr. 1:</a:t>
            </a:r>
          </a:p>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Verliere niemals Geld! </a:t>
            </a:r>
          </a:p>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Regel Nr. 2: </a:t>
            </a:r>
          </a:p>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Vergiss niemals Regel Nr. 1!</a:t>
            </a:r>
          </a:p>
        </p:txBody>
      </p:sp>
      <p:sp>
        <p:nvSpPr>
          <p:cNvPr id="12" name="TextShape 1">
            <a:extLst>
              <a:ext uri="{FF2B5EF4-FFF2-40B4-BE49-F238E27FC236}">
                <a16:creationId xmlns:a16="http://schemas.microsoft.com/office/drawing/2014/main" id="{FCB6D137-D529-8B5E-F620-63190867B1A1}"/>
              </a:ext>
            </a:extLst>
          </p:cNvPr>
          <p:cNvSpPr txBox="1"/>
          <p:nvPr/>
        </p:nvSpPr>
        <p:spPr>
          <a:xfrm>
            <a:off x="971550" y="268287"/>
            <a:ext cx="7921625" cy="898525"/>
          </a:xfrm>
          <a:prstGeom prst="rect">
            <a:avLst/>
          </a:prstGeom>
          <a:noFill/>
          <a:ln>
            <a:noFill/>
          </a:ln>
        </p:spPr>
        <p:txBody>
          <a:bodyPr lIns="0" tIns="0" rIns="0" bIns="0" anchor="t"/>
          <a:lstStyle/>
          <a:p>
            <a:pPr lvl="0"/>
            <a:r>
              <a:rPr lang="de-DE" sz="3200" b="1" spc="-1" dirty="0">
                <a:solidFill>
                  <a:srgbClr val="36893B"/>
                </a:solidFill>
                <a:latin typeface="Arial"/>
              </a:rPr>
              <a:t>Warren Buffett</a:t>
            </a:r>
          </a:p>
          <a:p>
            <a:pPr lvl="0"/>
            <a:r>
              <a:rPr lang="de-DE" sz="2300" b="1" spc="-1" dirty="0">
                <a:solidFill>
                  <a:srgbClr val="36893B"/>
                </a:solidFill>
                <a:latin typeface="Arial"/>
              </a:rPr>
              <a:t>Fünf Investmentweisheiten des Jahrhundertkapitalisten</a:t>
            </a:r>
            <a:endParaRPr lang="de-DE" sz="2200" b="1" spc="-1" dirty="0">
              <a:solidFill>
                <a:srgbClr val="36893B"/>
              </a:solidFill>
              <a:latin typeface="Arial"/>
            </a:endParaRPr>
          </a:p>
        </p:txBody>
      </p:sp>
      <p:pic>
        <p:nvPicPr>
          <p:cNvPr id="5" name="Grafik 4">
            <a:extLst>
              <a:ext uri="{FF2B5EF4-FFF2-40B4-BE49-F238E27FC236}">
                <a16:creationId xmlns:a16="http://schemas.microsoft.com/office/drawing/2014/main" id="{EEA2203D-4E1D-3A48-D927-5D6FAC604309}"/>
              </a:ext>
            </a:extLst>
          </p:cNvPr>
          <p:cNvPicPr>
            <a:picLocks noChangeAspect="1"/>
          </p:cNvPicPr>
          <p:nvPr/>
        </p:nvPicPr>
        <p:blipFill rotWithShape="1">
          <a:blip r:embed="rId2"/>
          <a:srcRect t="16316" b="7322"/>
          <a:stretch/>
        </p:blipFill>
        <p:spPr>
          <a:xfrm>
            <a:off x="-36512" y="-114300"/>
            <a:ext cx="9180512" cy="5257800"/>
          </a:xfrm>
          <a:prstGeom prst="rect">
            <a:avLst/>
          </a:prstGeom>
        </p:spPr>
      </p:pic>
      <p:sp>
        <p:nvSpPr>
          <p:cNvPr id="9" name="Inhaltsplatzhalter 1">
            <a:extLst>
              <a:ext uri="{FF2B5EF4-FFF2-40B4-BE49-F238E27FC236}">
                <a16:creationId xmlns:a16="http://schemas.microsoft.com/office/drawing/2014/main" id="{F47E54F2-9E7E-2F15-7A5F-EBF2D8151156}"/>
              </a:ext>
            </a:extLst>
          </p:cNvPr>
          <p:cNvSpPr txBox="1">
            <a:spLocks/>
          </p:cNvSpPr>
          <p:nvPr/>
        </p:nvSpPr>
        <p:spPr>
          <a:xfrm>
            <a:off x="250824" y="1311275"/>
            <a:ext cx="8642351" cy="3565525"/>
          </a:xfrm>
          <a:prstGeom prst="rect">
            <a:avLst/>
          </a:prstGeom>
          <a:noFill/>
        </p:spPr>
        <p:txBody>
          <a:bodyPr anchor="ctr"/>
          <a:lstStyle>
            <a:lvl1pPr marL="341822" indent="-341822" algn="l" defTabSz="455762" rtl="0" eaLnBrk="1" latinLnBrk="0" hangingPunct="1">
              <a:spcBef>
                <a:spcPct val="20000"/>
              </a:spcBef>
              <a:buFont typeface="Arial"/>
              <a:buChar char="•"/>
              <a:defRPr sz="3200" kern="1200">
                <a:solidFill>
                  <a:schemeClr val="tx1"/>
                </a:solidFill>
                <a:latin typeface="+mn-lt"/>
                <a:ea typeface="+mn-ea"/>
                <a:cs typeface="+mn-cs"/>
              </a:defRPr>
            </a:lvl1pPr>
            <a:lvl2pPr marL="740789" indent="-284910" algn="l" defTabSz="455762" rtl="0" eaLnBrk="1" latinLnBrk="0" hangingPunct="1">
              <a:spcBef>
                <a:spcPct val="20000"/>
              </a:spcBef>
              <a:buFont typeface="Arial"/>
              <a:buChar char="–"/>
              <a:defRPr sz="2800" kern="1200">
                <a:solidFill>
                  <a:schemeClr val="tx1"/>
                </a:solidFill>
                <a:latin typeface="+mn-lt"/>
                <a:ea typeface="+mn-ea"/>
                <a:cs typeface="+mn-cs"/>
              </a:defRPr>
            </a:lvl2pPr>
            <a:lvl3pPr marL="1139581" indent="-227880" algn="l" defTabSz="455762" rtl="0" eaLnBrk="1" latinLnBrk="0" hangingPunct="1">
              <a:spcBef>
                <a:spcPct val="20000"/>
              </a:spcBef>
              <a:buFont typeface="Arial"/>
              <a:buChar char="•"/>
              <a:defRPr sz="2400" kern="1200">
                <a:solidFill>
                  <a:schemeClr val="tx1"/>
                </a:solidFill>
                <a:latin typeface="+mn-lt"/>
                <a:ea typeface="+mn-ea"/>
                <a:cs typeface="+mn-cs"/>
              </a:defRPr>
            </a:lvl3pPr>
            <a:lvl4pPr marL="1595400" indent="-227880" algn="l" defTabSz="455762" rtl="0" eaLnBrk="1" latinLnBrk="0" hangingPunct="1">
              <a:spcBef>
                <a:spcPct val="20000"/>
              </a:spcBef>
              <a:buFont typeface="Arial"/>
              <a:buChar char="–"/>
              <a:defRPr sz="2000" kern="1200">
                <a:solidFill>
                  <a:schemeClr val="tx1"/>
                </a:solidFill>
                <a:latin typeface="+mn-lt"/>
                <a:ea typeface="+mn-ea"/>
                <a:cs typeface="+mn-cs"/>
              </a:defRPr>
            </a:lvl4pPr>
            <a:lvl5pPr marL="2051279" indent="-227880" algn="l" defTabSz="455762" rtl="0" eaLnBrk="1" latinLnBrk="0" hangingPunct="1">
              <a:spcBef>
                <a:spcPct val="20000"/>
              </a:spcBef>
              <a:buFont typeface="Arial"/>
              <a:buChar char="»"/>
              <a:defRPr sz="2000" kern="1200">
                <a:solidFill>
                  <a:schemeClr val="tx1"/>
                </a:solidFill>
                <a:latin typeface="+mn-lt"/>
                <a:ea typeface="+mn-ea"/>
                <a:cs typeface="+mn-cs"/>
              </a:defRPr>
            </a:lvl5pPr>
            <a:lvl6pPr marL="2507040" indent="-227880" algn="l" defTabSz="455762" rtl="0" eaLnBrk="1" latinLnBrk="0" hangingPunct="1">
              <a:spcBef>
                <a:spcPct val="20000"/>
              </a:spcBef>
              <a:buFont typeface="Arial"/>
              <a:buChar char="•"/>
              <a:defRPr sz="2000" kern="1200">
                <a:solidFill>
                  <a:schemeClr val="tx1"/>
                </a:solidFill>
                <a:latin typeface="+mn-lt"/>
                <a:ea typeface="+mn-ea"/>
                <a:cs typeface="+mn-cs"/>
              </a:defRPr>
            </a:lvl6pPr>
            <a:lvl7pPr marL="2962920" indent="-227880" algn="l" defTabSz="455762" rtl="0" eaLnBrk="1" latinLnBrk="0" hangingPunct="1">
              <a:spcBef>
                <a:spcPct val="20000"/>
              </a:spcBef>
              <a:buFont typeface="Arial"/>
              <a:buChar char="•"/>
              <a:defRPr sz="2000" kern="1200">
                <a:solidFill>
                  <a:schemeClr val="tx1"/>
                </a:solidFill>
                <a:latin typeface="+mn-lt"/>
                <a:ea typeface="+mn-ea"/>
                <a:cs typeface="+mn-cs"/>
              </a:defRPr>
            </a:lvl7pPr>
            <a:lvl8pPr marL="3418741" indent="-227880" algn="l" defTabSz="455762" rtl="0" eaLnBrk="1" latinLnBrk="0" hangingPunct="1">
              <a:spcBef>
                <a:spcPct val="20000"/>
              </a:spcBef>
              <a:buFont typeface="Arial"/>
              <a:buChar char="•"/>
              <a:defRPr sz="2000" kern="1200">
                <a:solidFill>
                  <a:schemeClr val="tx1"/>
                </a:solidFill>
                <a:latin typeface="+mn-lt"/>
                <a:ea typeface="+mn-ea"/>
                <a:cs typeface="+mn-cs"/>
              </a:defRPr>
            </a:lvl8pPr>
            <a:lvl9pPr marL="3874562" indent="-227880" algn="l" defTabSz="455762"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Regel Nr. 1:</a:t>
            </a:r>
          </a:p>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Verliere niemals Geld!</a:t>
            </a:r>
          </a:p>
          <a:p>
            <a:pPr marL="0" indent="0" algn="ctr">
              <a:buFont typeface="Arial"/>
              <a:buNone/>
            </a:pPr>
            <a:endParaRPr lang="de-DE" sz="4400" b="1" i="1" dirty="0">
              <a:solidFill>
                <a:schemeClr val="bg1"/>
              </a:solidFill>
              <a:latin typeface="Arial" panose="020B0604020202020204" pitchFamily="34" charset="0"/>
              <a:cs typeface="Arial" panose="020B0604020202020204" pitchFamily="34" charset="0"/>
            </a:endParaRPr>
          </a:p>
          <a:p>
            <a:pPr marL="0" indent="0" algn="ctr">
              <a:buFont typeface="Arial"/>
              <a:buNone/>
            </a:pPr>
            <a:endParaRPr lang="de-DE" sz="4400" b="1" i="1" dirty="0">
              <a:solidFill>
                <a:schemeClr val="bg1"/>
              </a:solidFill>
              <a:latin typeface="Arial" panose="020B0604020202020204" pitchFamily="34" charset="0"/>
              <a:cs typeface="Arial" panose="020B0604020202020204" pitchFamily="34" charset="0"/>
            </a:endParaRPr>
          </a:p>
        </p:txBody>
      </p:sp>
      <p:sp>
        <p:nvSpPr>
          <p:cNvPr id="4" name="TextShape 1">
            <a:extLst>
              <a:ext uri="{FF2B5EF4-FFF2-40B4-BE49-F238E27FC236}">
                <a16:creationId xmlns:a16="http://schemas.microsoft.com/office/drawing/2014/main" id="{261EF0F3-1B0A-F5CF-567E-E1B51ECE4E9B}"/>
              </a:ext>
            </a:extLst>
          </p:cNvPr>
          <p:cNvSpPr txBox="1"/>
          <p:nvPr/>
        </p:nvSpPr>
        <p:spPr>
          <a:xfrm>
            <a:off x="611560" y="267494"/>
            <a:ext cx="7921625" cy="898525"/>
          </a:xfrm>
          <a:prstGeom prst="rect">
            <a:avLst/>
          </a:prstGeom>
          <a:noFill/>
          <a:ln>
            <a:noFill/>
          </a:ln>
        </p:spPr>
        <p:txBody>
          <a:bodyPr lIns="0" tIns="0" rIns="0" bIns="0" anchor="t"/>
          <a:lstStyle/>
          <a:p>
            <a:pPr lvl="0" algn="ctr"/>
            <a:r>
              <a:rPr lang="de-DE" sz="3200" b="1" spc="-1" dirty="0">
                <a:solidFill>
                  <a:schemeClr val="bg1"/>
                </a:solidFill>
                <a:latin typeface="Arial"/>
              </a:rPr>
              <a:t>Warren Buffett</a:t>
            </a:r>
          </a:p>
          <a:p>
            <a:pPr lvl="0" algn="ctr"/>
            <a:r>
              <a:rPr lang="de-DE" sz="2300" b="1" spc="-1" dirty="0">
                <a:solidFill>
                  <a:schemeClr val="bg1"/>
                </a:solidFill>
                <a:latin typeface="Arial"/>
              </a:rPr>
              <a:t>Fünf Investmentweisheiten des Jahrhundertkapitalisten</a:t>
            </a:r>
            <a:endParaRPr lang="de-DE" sz="2200" b="1" spc="-1" dirty="0">
              <a:solidFill>
                <a:schemeClr val="bg1"/>
              </a:solidFill>
              <a:latin typeface="Arial"/>
            </a:endParaRPr>
          </a:p>
        </p:txBody>
      </p:sp>
      <p:sp>
        <p:nvSpPr>
          <p:cNvPr id="10" name="Inhaltsplatzhalter 1">
            <a:extLst>
              <a:ext uri="{FF2B5EF4-FFF2-40B4-BE49-F238E27FC236}">
                <a16:creationId xmlns:a16="http://schemas.microsoft.com/office/drawing/2014/main" id="{19E9CE32-E2ED-6556-9B70-121F74DC45ED}"/>
              </a:ext>
            </a:extLst>
          </p:cNvPr>
          <p:cNvSpPr txBox="1">
            <a:spLocks/>
          </p:cNvSpPr>
          <p:nvPr/>
        </p:nvSpPr>
        <p:spPr>
          <a:xfrm>
            <a:off x="616500" y="1311610"/>
            <a:ext cx="7921625" cy="3563938"/>
          </a:xfrm>
          <a:prstGeom prst="rect">
            <a:avLst/>
          </a:prstGeom>
          <a:noFill/>
        </p:spPr>
        <p:txBody>
          <a:bodyPr anchor="ctr"/>
          <a:lstStyle>
            <a:lvl1pPr marL="341822" indent="-341822" algn="l" defTabSz="455762" rtl="0" eaLnBrk="1" latinLnBrk="0" hangingPunct="1">
              <a:spcBef>
                <a:spcPct val="20000"/>
              </a:spcBef>
              <a:buFont typeface="Arial"/>
              <a:buChar char="•"/>
              <a:defRPr sz="3200" kern="1200">
                <a:solidFill>
                  <a:schemeClr val="tx1"/>
                </a:solidFill>
                <a:latin typeface="+mn-lt"/>
                <a:ea typeface="+mn-ea"/>
                <a:cs typeface="+mn-cs"/>
              </a:defRPr>
            </a:lvl1pPr>
            <a:lvl2pPr marL="740789" indent="-284910" algn="l" defTabSz="455762" rtl="0" eaLnBrk="1" latinLnBrk="0" hangingPunct="1">
              <a:spcBef>
                <a:spcPct val="20000"/>
              </a:spcBef>
              <a:buFont typeface="Arial"/>
              <a:buChar char="–"/>
              <a:defRPr sz="2800" kern="1200">
                <a:solidFill>
                  <a:schemeClr val="tx1"/>
                </a:solidFill>
                <a:latin typeface="+mn-lt"/>
                <a:ea typeface="+mn-ea"/>
                <a:cs typeface="+mn-cs"/>
              </a:defRPr>
            </a:lvl2pPr>
            <a:lvl3pPr marL="1139581" indent="-227880" algn="l" defTabSz="455762" rtl="0" eaLnBrk="1" latinLnBrk="0" hangingPunct="1">
              <a:spcBef>
                <a:spcPct val="20000"/>
              </a:spcBef>
              <a:buFont typeface="Arial"/>
              <a:buChar char="•"/>
              <a:defRPr sz="2400" kern="1200">
                <a:solidFill>
                  <a:schemeClr val="tx1"/>
                </a:solidFill>
                <a:latin typeface="+mn-lt"/>
                <a:ea typeface="+mn-ea"/>
                <a:cs typeface="+mn-cs"/>
              </a:defRPr>
            </a:lvl3pPr>
            <a:lvl4pPr marL="1595400" indent="-227880" algn="l" defTabSz="455762" rtl="0" eaLnBrk="1" latinLnBrk="0" hangingPunct="1">
              <a:spcBef>
                <a:spcPct val="20000"/>
              </a:spcBef>
              <a:buFont typeface="Arial"/>
              <a:buChar char="–"/>
              <a:defRPr sz="2000" kern="1200">
                <a:solidFill>
                  <a:schemeClr val="tx1"/>
                </a:solidFill>
                <a:latin typeface="+mn-lt"/>
                <a:ea typeface="+mn-ea"/>
                <a:cs typeface="+mn-cs"/>
              </a:defRPr>
            </a:lvl4pPr>
            <a:lvl5pPr marL="2051279" indent="-227880" algn="l" defTabSz="455762" rtl="0" eaLnBrk="1" latinLnBrk="0" hangingPunct="1">
              <a:spcBef>
                <a:spcPct val="20000"/>
              </a:spcBef>
              <a:buFont typeface="Arial"/>
              <a:buChar char="»"/>
              <a:defRPr sz="2000" kern="1200">
                <a:solidFill>
                  <a:schemeClr val="tx1"/>
                </a:solidFill>
                <a:latin typeface="+mn-lt"/>
                <a:ea typeface="+mn-ea"/>
                <a:cs typeface="+mn-cs"/>
              </a:defRPr>
            </a:lvl5pPr>
            <a:lvl6pPr marL="2507040" indent="-227880" algn="l" defTabSz="455762" rtl="0" eaLnBrk="1" latinLnBrk="0" hangingPunct="1">
              <a:spcBef>
                <a:spcPct val="20000"/>
              </a:spcBef>
              <a:buFont typeface="Arial"/>
              <a:buChar char="•"/>
              <a:defRPr sz="2000" kern="1200">
                <a:solidFill>
                  <a:schemeClr val="tx1"/>
                </a:solidFill>
                <a:latin typeface="+mn-lt"/>
                <a:ea typeface="+mn-ea"/>
                <a:cs typeface="+mn-cs"/>
              </a:defRPr>
            </a:lvl6pPr>
            <a:lvl7pPr marL="2962920" indent="-227880" algn="l" defTabSz="455762" rtl="0" eaLnBrk="1" latinLnBrk="0" hangingPunct="1">
              <a:spcBef>
                <a:spcPct val="20000"/>
              </a:spcBef>
              <a:buFont typeface="Arial"/>
              <a:buChar char="•"/>
              <a:defRPr sz="2000" kern="1200">
                <a:solidFill>
                  <a:schemeClr val="tx1"/>
                </a:solidFill>
                <a:latin typeface="+mn-lt"/>
                <a:ea typeface="+mn-ea"/>
                <a:cs typeface="+mn-cs"/>
              </a:defRPr>
            </a:lvl7pPr>
            <a:lvl8pPr marL="3418741" indent="-227880" algn="l" defTabSz="455762" rtl="0" eaLnBrk="1" latinLnBrk="0" hangingPunct="1">
              <a:spcBef>
                <a:spcPct val="20000"/>
              </a:spcBef>
              <a:buFont typeface="Arial"/>
              <a:buChar char="•"/>
              <a:defRPr sz="2000" kern="1200">
                <a:solidFill>
                  <a:schemeClr val="tx1"/>
                </a:solidFill>
                <a:latin typeface="+mn-lt"/>
                <a:ea typeface="+mn-ea"/>
                <a:cs typeface="+mn-cs"/>
              </a:defRPr>
            </a:lvl8pPr>
            <a:lvl9pPr marL="3874562" indent="-227880" algn="l" defTabSz="455762"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de-DE" sz="4400" b="1" i="1" dirty="0">
              <a:solidFill>
                <a:schemeClr val="bg1"/>
              </a:solidFill>
              <a:latin typeface="Arial" panose="020B0604020202020204" pitchFamily="34" charset="0"/>
              <a:cs typeface="Arial" panose="020B0604020202020204" pitchFamily="34" charset="0"/>
            </a:endParaRPr>
          </a:p>
          <a:p>
            <a:pPr marL="0" indent="0" algn="ctr">
              <a:buFont typeface="Arial"/>
              <a:buNone/>
            </a:pPr>
            <a:endParaRPr lang="de-DE" sz="4400" b="1" i="1" dirty="0">
              <a:solidFill>
                <a:schemeClr val="bg1"/>
              </a:solidFill>
              <a:latin typeface="Arial" panose="020B0604020202020204" pitchFamily="34" charset="0"/>
              <a:cs typeface="Arial" panose="020B0604020202020204" pitchFamily="34" charset="0"/>
            </a:endParaRPr>
          </a:p>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Regel Nr. 2: </a:t>
            </a:r>
          </a:p>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Vergiss niemals Regel Nr. 1!</a:t>
            </a:r>
          </a:p>
        </p:txBody>
      </p:sp>
    </p:spTree>
    <p:extLst>
      <p:ext uri="{BB962C8B-B14F-4D97-AF65-F5344CB8AC3E}">
        <p14:creationId xmlns:p14="http://schemas.microsoft.com/office/powerpoint/2010/main" val="36103767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114300"/>
            <a:ext cx="9144000" cy="2000250"/>
          </a:xfrm>
          <a:prstGeom prst="rect">
            <a:avLst/>
          </a:prstGeom>
          <a:solidFill>
            <a:srgbClr val="CAD2C2">
              <a:alpha val="34902"/>
            </a:srgbClr>
          </a:solidFill>
          <a:ln>
            <a:noFill/>
          </a:ln>
          <a:effectLst/>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de-DE" dirty="0"/>
          </a:p>
        </p:txBody>
      </p:sp>
      <p:sp>
        <p:nvSpPr>
          <p:cNvPr id="6" name="Rechteck 5"/>
          <p:cNvSpPr/>
          <p:nvPr/>
        </p:nvSpPr>
        <p:spPr>
          <a:xfrm>
            <a:off x="0" y="1828800"/>
            <a:ext cx="9144000" cy="3314700"/>
          </a:xfrm>
          <a:prstGeom prst="rect">
            <a:avLst/>
          </a:prstGeom>
          <a:solidFill>
            <a:srgbClr val="007F32"/>
          </a:solidFill>
          <a:ln>
            <a:noFill/>
          </a:ln>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de-DE"/>
          </a:p>
        </p:txBody>
      </p:sp>
      <p:sp>
        <p:nvSpPr>
          <p:cNvPr id="7" name="Textplatzhalter 2"/>
          <p:cNvSpPr>
            <a:spLocks noGrp="1"/>
          </p:cNvSpPr>
          <p:nvPr/>
        </p:nvSpPr>
        <p:spPr>
          <a:xfrm>
            <a:off x="762780" y="0"/>
            <a:ext cx="8381220" cy="5143500"/>
          </a:xfrm>
          <a:prstGeom prst="rect">
            <a:avLst/>
          </a:prstGeom>
          <a:solidFill>
            <a:schemeClr val="bg1"/>
          </a:solidFill>
        </p:spPr>
        <p:txBody>
          <a:bodyPr vert="horz" lIns="81399" tIns="42332" rIns="81399" bIns="42332" rtlCol="0">
            <a:normAutofit/>
          </a:bodyPr>
          <a:lstStyle>
            <a:lvl1pPr marL="311045" indent="-311045" algn="l" defTabSz="829452" rtl="0" eaLnBrk="1" latinLnBrk="0" hangingPunct="1">
              <a:spcBef>
                <a:spcPct val="20000"/>
              </a:spcBef>
              <a:buClr>
                <a:srgbClr val="007F32"/>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73930" indent="-259204" algn="l" defTabSz="829452" rtl="0" eaLnBrk="1" latinLnBrk="0" hangingPunct="1">
              <a:spcBef>
                <a:spcPct val="20000"/>
              </a:spcBef>
              <a:buClr>
                <a:srgbClr val="007F32"/>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036815" indent="-207363" algn="l" defTabSz="829452"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451541"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66268"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80994"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95720"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110446"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525172"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sp>
        <p:nvSpPr>
          <p:cNvPr id="8" name="Foliennummernplatzhalter 1"/>
          <p:cNvSpPr>
            <a:spLocks noGrp="1"/>
          </p:cNvSpPr>
          <p:nvPr>
            <p:ph type="sldNum" sz="quarter" idx="12"/>
          </p:nvPr>
        </p:nvSpPr>
        <p:spPr>
          <a:xfrm>
            <a:off x="0" y="4857923"/>
            <a:ext cx="762000" cy="273269"/>
          </a:xfrm>
        </p:spPr>
        <p:txBody>
          <a:bodyPr/>
          <a:lstStyle/>
          <a:p>
            <a:fld id="{B6C39551-C563-40B7-8C76-4425B9CF0407}" type="slidenum">
              <a:rPr lang="de-DE" smtClean="0">
                <a:solidFill>
                  <a:schemeClr val="bg1"/>
                </a:solidFill>
              </a:rPr>
              <a:pPr/>
              <a:t>7</a:t>
            </a:fld>
            <a:endParaRPr lang="de-DE" dirty="0">
              <a:solidFill>
                <a:schemeClr val="bg1"/>
              </a:solidFill>
            </a:endParaRPr>
          </a:p>
        </p:txBody>
      </p:sp>
      <p:sp>
        <p:nvSpPr>
          <p:cNvPr id="2" name="Inhaltsplatzhalter 1">
            <a:extLst>
              <a:ext uri="{FF2B5EF4-FFF2-40B4-BE49-F238E27FC236}">
                <a16:creationId xmlns:a16="http://schemas.microsoft.com/office/drawing/2014/main" id="{19E9CE32-E2ED-6556-9B70-121F74DC45ED}"/>
              </a:ext>
            </a:extLst>
          </p:cNvPr>
          <p:cNvSpPr txBox="1">
            <a:spLocks/>
          </p:cNvSpPr>
          <p:nvPr/>
        </p:nvSpPr>
        <p:spPr>
          <a:xfrm>
            <a:off x="971550" y="1311275"/>
            <a:ext cx="7921625" cy="3563938"/>
          </a:xfrm>
          <a:prstGeom prst="rect">
            <a:avLst/>
          </a:prstGeom>
          <a:solidFill>
            <a:srgbClr val="007F32"/>
          </a:solidFill>
        </p:spPr>
        <p:txBody>
          <a:bodyPr anchor="ctr"/>
          <a:lstStyle>
            <a:lvl1pPr marL="341822" indent="-341822" algn="l" defTabSz="455762" rtl="0" eaLnBrk="1" latinLnBrk="0" hangingPunct="1">
              <a:spcBef>
                <a:spcPct val="20000"/>
              </a:spcBef>
              <a:buFont typeface="Arial"/>
              <a:buChar char="•"/>
              <a:defRPr sz="3200" kern="1200">
                <a:solidFill>
                  <a:schemeClr val="tx1"/>
                </a:solidFill>
                <a:latin typeface="+mn-lt"/>
                <a:ea typeface="+mn-ea"/>
                <a:cs typeface="+mn-cs"/>
              </a:defRPr>
            </a:lvl1pPr>
            <a:lvl2pPr marL="740789" indent="-284910" algn="l" defTabSz="455762" rtl="0" eaLnBrk="1" latinLnBrk="0" hangingPunct="1">
              <a:spcBef>
                <a:spcPct val="20000"/>
              </a:spcBef>
              <a:buFont typeface="Arial"/>
              <a:buChar char="–"/>
              <a:defRPr sz="2800" kern="1200">
                <a:solidFill>
                  <a:schemeClr val="tx1"/>
                </a:solidFill>
                <a:latin typeface="+mn-lt"/>
                <a:ea typeface="+mn-ea"/>
                <a:cs typeface="+mn-cs"/>
              </a:defRPr>
            </a:lvl2pPr>
            <a:lvl3pPr marL="1139581" indent="-227880" algn="l" defTabSz="455762" rtl="0" eaLnBrk="1" latinLnBrk="0" hangingPunct="1">
              <a:spcBef>
                <a:spcPct val="20000"/>
              </a:spcBef>
              <a:buFont typeface="Arial"/>
              <a:buChar char="•"/>
              <a:defRPr sz="2400" kern="1200">
                <a:solidFill>
                  <a:schemeClr val="tx1"/>
                </a:solidFill>
                <a:latin typeface="+mn-lt"/>
                <a:ea typeface="+mn-ea"/>
                <a:cs typeface="+mn-cs"/>
              </a:defRPr>
            </a:lvl3pPr>
            <a:lvl4pPr marL="1595400" indent="-227880" algn="l" defTabSz="455762" rtl="0" eaLnBrk="1" latinLnBrk="0" hangingPunct="1">
              <a:spcBef>
                <a:spcPct val="20000"/>
              </a:spcBef>
              <a:buFont typeface="Arial"/>
              <a:buChar char="–"/>
              <a:defRPr sz="2000" kern="1200">
                <a:solidFill>
                  <a:schemeClr val="tx1"/>
                </a:solidFill>
                <a:latin typeface="+mn-lt"/>
                <a:ea typeface="+mn-ea"/>
                <a:cs typeface="+mn-cs"/>
              </a:defRPr>
            </a:lvl4pPr>
            <a:lvl5pPr marL="2051279" indent="-227880" algn="l" defTabSz="455762" rtl="0" eaLnBrk="1" latinLnBrk="0" hangingPunct="1">
              <a:spcBef>
                <a:spcPct val="20000"/>
              </a:spcBef>
              <a:buFont typeface="Arial"/>
              <a:buChar char="»"/>
              <a:defRPr sz="2000" kern="1200">
                <a:solidFill>
                  <a:schemeClr val="tx1"/>
                </a:solidFill>
                <a:latin typeface="+mn-lt"/>
                <a:ea typeface="+mn-ea"/>
                <a:cs typeface="+mn-cs"/>
              </a:defRPr>
            </a:lvl5pPr>
            <a:lvl6pPr marL="2507040" indent="-227880" algn="l" defTabSz="455762" rtl="0" eaLnBrk="1" latinLnBrk="0" hangingPunct="1">
              <a:spcBef>
                <a:spcPct val="20000"/>
              </a:spcBef>
              <a:buFont typeface="Arial"/>
              <a:buChar char="•"/>
              <a:defRPr sz="2000" kern="1200">
                <a:solidFill>
                  <a:schemeClr val="tx1"/>
                </a:solidFill>
                <a:latin typeface="+mn-lt"/>
                <a:ea typeface="+mn-ea"/>
                <a:cs typeface="+mn-cs"/>
              </a:defRPr>
            </a:lvl6pPr>
            <a:lvl7pPr marL="2962920" indent="-227880" algn="l" defTabSz="455762" rtl="0" eaLnBrk="1" latinLnBrk="0" hangingPunct="1">
              <a:spcBef>
                <a:spcPct val="20000"/>
              </a:spcBef>
              <a:buFont typeface="Arial"/>
              <a:buChar char="•"/>
              <a:defRPr sz="2000" kern="1200">
                <a:solidFill>
                  <a:schemeClr val="tx1"/>
                </a:solidFill>
                <a:latin typeface="+mn-lt"/>
                <a:ea typeface="+mn-ea"/>
                <a:cs typeface="+mn-cs"/>
              </a:defRPr>
            </a:lvl7pPr>
            <a:lvl8pPr marL="3418741" indent="-227880" algn="l" defTabSz="455762" rtl="0" eaLnBrk="1" latinLnBrk="0" hangingPunct="1">
              <a:spcBef>
                <a:spcPct val="20000"/>
              </a:spcBef>
              <a:buFont typeface="Arial"/>
              <a:buChar char="•"/>
              <a:defRPr sz="2000" kern="1200">
                <a:solidFill>
                  <a:schemeClr val="tx1"/>
                </a:solidFill>
                <a:latin typeface="+mn-lt"/>
                <a:ea typeface="+mn-ea"/>
                <a:cs typeface="+mn-cs"/>
              </a:defRPr>
            </a:lvl8pPr>
            <a:lvl9pPr marL="3874562" indent="-227880" algn="l" defTabSz="455762"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Regel Nr. 1:</a:t>
            </a:r>
          </a:p>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Verliere niemals Geld! </a:t>
            </a:r>
          </a:p>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Regel Nr. 2: </a:t>
            </a:r>
          </a:p>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Vergiss niemals Regel Nr. 1!</a:t>
            </a:r>
          </a:p>
        </p:txBody>
      </p:sp>
      <p:sp>
        <p:nvSpPr>
          <p:cNvPr id="12" name="TextShape 1">
            <a:extLst>
              <a:ext uri="{FF2B5EF4-FFF2-40B4-BE49-F238E27FC236}">
                <a16:creationId xmlns:a16="http://schemas.microsoft.com/office/drawing/2014/main" id="{FCB6D137-D529-8B5E-F620-63190867B1A1}"/>
              </a:ext>
            </a:extLst>
          </p:cNvPr>
          <p:cNvSpPr txBox="1"/>
          <p:nvPr/>
        </p:nvSpPr>
        <p:spPr>
          <a:xfrm>
            <a:off x="971550" y="268287"/>
            <a:ext cx="7921625" cy="898525"/>
          </a:xfrm>
          <a:prstGeom prst="rect">
            <a:avLst/>
          </a:prstGeom>
          <a:noFill/>
          <a:ln>
            <a:noFill/>
          </a:ln>
        </p:spPr>
        <p:txBody>
          <a:bodyPr lIns="0" tIns="0" rIns="0" bIns="0" anchor="t"/>
          <a:lstStyle/>
          <a:p>
            <a:pPr lvl="0"/>
            <a:r>
              <a:rPr lang="de-DE" sz="3200" b="1" spc="-1" dirty="0">
                <a:solidFill>
                  <a:srgbClr val="36893B"/>
                </a:solidFill>
                <a:latin typeface="Arial"/>
              </a:rPr>
              <a:t>Warren Buffett</a:t>
            </a:r>
          </a:p>
          <a:p>
            <a:pPr lvl="0"/>
            <a:r>
              <a:rPr lang="de-DE" sz="2300" b="1" spc="-1" dirty="0">
                <a:solidFill>
                  <a:srgbClr val="36893B"/>
                </a:solidFill>
                <a:latin typeface="Arial"/>
              </a:rPr>
              <a:t>Fünf Investmentweisheiten des Jahrhundertkapitalisten</a:t>
            </a:r>
            <a:endParaRPr lang="de-DE" sz="2200" b="1" spc="-1" dirty="0">
              <a:solidFill>
                <a:srgbClr val="36893B"/>
              </a:solidFill>
              <a:latin typeface="Arial"/>
            </a:endParaRPr>
          </a:p>
        </p:txBody>
      </p:sp>
      <p:pic>
        <p:nvPicPr>
          <p:cNvPr id="5" name="Grafik 4">
            <a:extLst>
              <a:ext uri="{FF2B5EF4-FFF2-40B4-BE49-F238E27FC236}">
                <a16:creationId xmlns:a16="http://schemas.microsoft.com/office/drawing/2014/main" id="{EEA2203D-4E1D-3A48-D927-5D6FAC604309}"/>
              </a:ext>
            </a:extLst>
          </p:cNvPr>
          <p:cNvPicPr>
            <a:picLocks noChangeAspect="1"/>
          </p:cNvPicPr>
          <p:nvPr/>
        </p:nvPicPr>
        <p:blipFill rotWithShape="1">
          <a:blip r:embed="rId2"/>
          <a:srcRect t="16316" b="7322"/>
          <a:stretch/>
        </p:blipFill>
        <p:spPr>
          <a:xfrm>
            <a:off x="-36512" y="-114300"/>
            <a:ext cx="9180512" cy="5257800"/>
          </a:xfrm>
          <a:prstGeom prst="rect">
            <a:avLst/>
          </a:prstGeom>
        </p:spPr>
      </p:pic>
      <p:sp>
        <p:nvSpPr>
          <p:cNvPr id="9" name="Inhaltsplatzhalter 1">
            <a:extLst>
              <a:ext uri="{FF2B5EF4-FFF2-40B4-BE49-F238E27FC236}">
                <a16:creationId xmlns:a16="http://schemas.microsoft.com/office/drawing/2014/main" id="{F47E54F2-9E7E-2F15-7A5F-EBF2D8151156}"/>
              </a:ext>
            </a:extLst>
          </p:cNvPr>
          <p:cNvSpPr txBox="1">
            <a:spLocks/>
          </p:cNvSpPr>
          <p:nvPr/>
        </p:nvSpPr>
        <p:spPr>
          <a:xfrm>
            <a:off x="250824" y="1311275"/>
            <a:ext cx="8642351" cy="3565525"/>
          </a:xfrm>
          <a:prstGeom prst="rect">
            <a:avLst/>
          </a:prstGeom>
          <a:noFill/>
        </p:spPr>
        <p:txBody>
          <a:bodyPr anchor="ctr"/>
          <a:lstStyle>
            <a:lvl1pPr marL="341822" indent="-341822" algn="l" defTabSz="455762" rtl="0" eaLnBrk="1" latinLnBrk="0" hangingPunct="1">
              <a:spcBef>
                <a:spcPct val="20000"/>
              </a:spcBef>
              <a:buFont typeface="Arial"/>
              <a:buChar char="•"/>
              <a:defRPr sz="3200" kern="1200">
                <a:solidFill>
                  <a:schemeClr val="tx1"/>
                </a:solidFill>
                <a:latin typeface="+mn-lt"/>
                <a:ea typeface="+mn-ea"/>
                <a:cs typeface="+mn-cs"/>
              </a:defRPr>
            </a:lvl1pPr>
            <a:lvl2pPr marL="740789" indent="-284910" algn="l" defTabSz="455762" rtl="0" eaLnBrk="1" latinLnBrk="0" hangingPunct="1">
              <a:spcBef>
                <a:spcPct val="20000"/>
              </a:spcBef>
              <a:buFont typeface="Arial"/>
              <a:buChar char="–"/>
              <a:defRPr sz="2800" kern="1200">
                <a:solidFill>
                  <a:schemeClr val="tx1"/>
                </a:solidFill>
                <a:latin typeface="+mn-lt"/>
                <a:ea typeface="+mn-ea"/>
                <a:cs typeface="+mn-cs"/>
              </a:defRPr>
            </a:lvl2pPr>
            <a:lvl3pPr marL="1139581" indent="-227880" algn="l" defTabSz="455762" rtl="0" eaLnBrk="1" latinLnBrk="0" hangingPunct="1">
              <a:spcBef>
                <a:spcPct val="20000"/>
              </a:spcBef>
              <a:buFont typeface="Arial"/>
              <a:buChar char="•"/>
              <a:defRPr sz="2400" kern="1200">
                <a:solidFill>
                  <a:schemeClr val="tx1"/>
                </a:solidFill>
                <a:latin typeface="+mn-lt"/>
                <a:ea typeface="+mn-ea"/>
                <a:cs typeface="+mn-cs"/>
              </a:defRPr>
            </a:lvl3pPr>
            <a:lvl4pPr marL="1595400" indent="-227880" algn="l" defTabSz="455762" rtl="0" eaLnBrk="1" latinLnBrk="0" hangingPunct="1">
              <a:spcBef>
                <a:spcPct val="20000"/>
              </a:spcBef>
              <a:buFont typeface="Arial"/>
              <a:buChar char="–"/>
              <a:defRPr sz="2000" kern="1200">
                <a:solidFill>
                  <a:schemeClr val="tx1"/>
                </a:solidFill>
                <a:latin typeface="+mn-lt"/>
                <a:ea typeface="+mn-ea"/>
                <a:cs typeface="+mn-cs"/>
              </a:defRPr>
            </a:lvl4pPr>
            <a:lvl5pPr marL="2051279" indent="-227880" algn="l" defTabSz="455762" rtl="0" eaLnBrk="1" latinLnBrk="0" hangingPunct="1">
              <a:spcBef>
                <a:spcPct val="20000"/>
              </a:spcBef>
              <a:buFont typeface="Arial"/>
              <a:buChar char="»"/>
              <a:defRPr sz="2000" kern="1200">
                <a:solidFill>
                  <a:schemeClr val="tx1"/>
                </a:solidFill>
                <a:latin typeface="+mn-lt"/>
                <a:ea typeface="+mn-ea"/>
                <a:cs typeface="+mn-cs"/>
              </a:defRPr>
            </a:lvl5pPr>
            <a:lvl6pPr marL="2507040" indent="-227880" algn="l" defTabSz="455762" rtl="0" eaLnBrk="1" latinLnBrk="0" hangingPunct="1">
              <a:spcBef>
                <a:spcPct val="20000"/>
              </a:spcBef>
              <a:buFont typeface="Arial"/>
              <a:buChar char="•"/>
              <a:defRPr sz="2000" kern="1200">
                <a:solidFill>
                  <a:schemeClr val="tx1"/>
                </a:solidFill>
                <a:latin typeface="+mn-lt"/>
                <a:ea typeface="+mn-ea"/>
                <a:cs typeface="+mn-cs"/>
              </a:defRPr>
            </a:lvl6pPr>
            <a:lvl7pPr marL="2962920" indent="-227880" algn="l" defTabSz="455762" rtl="0" eaLnBrk="1" latinLnBrk="0" hangingPunct="1">
              <a:spcBef>
                <a:spcPct val="20000"/>
              </a:spcBef>
              <a:buFont typeface="Arial"/>
              <a:buChar char="•"/>
              <a:defRPr sz="2000" kern="1200">
                <a:solidFill>
                  <a:schemeClr val="tx1"/>
                </a:solidFill>
                <a:latin typeface="+mn-lt"/>
                <a:ea typeface="+mn-ea"/>
                <a:cs typeface="+mn-cs"/>
              </a:defRPr>
            </a:lvl7pPr>
            <a:lvl8pPr marL="3418741" indent="-227880" algn="l" defTabSz="455762" rtl="0" eaLnBrk="1" latinLnBrk="0" hangingPunct="1">
              <a:spcBef>
                <a:spcPct val="20000"/>
              </a:spcBef>
              <a:buFont typeface="Arial"/>
              <a:buChar char="•"/>
              <a:defRPr sz="2000" kern="1200">
                <a:solidFill>
                  <a:schemeClr val="tx1"/>
                </a:solidFill>
                <a:latin typeface="+mn-lt"/>
                <a:ea typeface="+mn-ea"/>
                <a:cs typeface="+mn-cs"/>
              </a:defRPr>
            </a:lvl8pPr>
            <a:lvl9pPr marL="3874562" indent="-227880" algn="l" defTabSz="455762"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de-DE" sz="4400" b="1" i="1" dirty="0">
                <a:solidFill>
                  <a:schemeClr val="bg1"/>
                </a:solidFill>
                <a:latin typeface="Arial" panose="020B0604020202020204" pitchFamily="34" charset="0"/>
                <a:cs typeface="Arial" panose="020B0604020202020204" pitchFamily="34" charset="0"/>
              </a:rPr>
              <a:t>Man muss nur wenige Dinge</a:t>
            </a:r>
          </a:p>
          <a:p>
            <a:pPr marL="0" indent="0" algn="ctr">
              <a:buNone/>
            </a:pPr>
            <a:r>
              <a:rPr lang="de-DE" sz="4400" b="1" i="1" dirty="0">
                <a:solidFill>
                  <a:schemeClr val="bg1"/>
                </a:solidFill>
                <a:latin typeface="Arial" panose="020B0604020202020204" pitchFamily="34" charset="0"/>
                <a:cs typeface="Arial" panose="020B0604020202020204" pitchFamily="34" charset="0"/>
              </a:rPr>
              <a:t>im Leben richtig machen,</a:t>
            </a:r>
          </a:p>
          <a:p>
            <a:pPr marL="0" indent="0" algn="ctr">
              <a:buNone/>
            </a:pPr>
            <a:r>
              <a:rPr lang="de-DE" sz="4400" b="1" i="1" dirty="0">
                <a:solidFill>
                  <a:schemeClr val="bg1"/>
                </a:solidFill>
                <a:latin typeface="Arial" panose="020B0604020202020204" pitchFamily="34" charset="0"/>
                <a:cs typeface="Arial" panose="020B0604020202020204" pitchFamily="34" charset="0"/>
              </a:rPr>
              <a:t>solange man nicht </a:t>
            </a:r>
          </a:p>
          <a:p>
            <a:pPr marL="0" indent="0" algn="ctr">
              <a:buNone/>
            </a:pPr>
            <a:r>
              <a:rPr lang="de-DE" sz="4400" b="1" i="1" dirty="0">
                <a:solidFill>
                  <a:schemeClr val="bg1"/>
                </a:solidFill>
                <a:latin typeface="Arial" panose="020B0604020202020204" pitchFamily="34" charset="0"/>
                <a:cs typeface="Arial" panose="020B0604020202020204" pitchFamily="34" charset="0"/>
              </a:rPr>
              <a:t>zu viele Dinge falsch macht.</a:t>
            </a:r>
          </a:p>
        </p:txBody>
      </p:sp>
      <p:sp>
        <p:nvSpPr>
          <p:cNvPr id="4" name="TextShape 1">
            <a:extLst>
              <a:ext uri="{FF2B5EF4-FFF2-40B4-BE49-F238E27FC236}">
                <a16:creationId xmlns:a16="http://schemas.microsoft.com/office/drawing/2014/main" id="{261EF0F3-1B0A-F5CF-567E-E1B51ECE4E9B}"/>
              </a:ext>
            </a:extLst>
          </p:cNvPr>
          <p:cNvSpPr txBox="1"/>
          <p:nvPr/>
        </p:nvSpPr>
        <p:spPr>
          <a:xfrm>
            <a:off x="611560" y="267494"/>
            <a:ext cx="7921625" cy="898525"/>
          </a:xfrm>
          <a:prstGeom prst="rect">
            <a:avLst/>
          </a:prstGeom>
          <a:noFill/>
          <a:ln>
            <a:noFill/>
          </a:ln>
        </p:spPr>
        <p:txBody>
          <a:bodyPr lIns="0" tIns="0" rIns="0" bIns="0" anchor="t"/>
          <a:lstStyle/>
          <a:p>
            <a:pPr lvl="0" algn="ctr"/>
            <a:r>
              <a:rPr lang="de-DE" sz="3200" b="1" spc="-1" dirty="0">
                <a:solidFill>
                  <a:schemeClr val="bg1"/>
                </a:solidFill>
                <a:latin typeface="Arial"/>
              </a:rPr>
              <a:t>Warren Buffett</a:t>
            </a:r>
          </a:p>
          <a:p>
            <a:pPr lvl="0" algn="ctr"/>
            <a:r>
              <a:rPr lang="de-DE" sz="2300" b="1" spc="-1" dirty="0">
                <a:solidFill>
                  <a:schemeClr val="bg1"/>
                </a:solidFill>
                <a:latin typeface="Arial"/>
              </a:rPr>
              <a:t>Fünf Investmentweisheiten des Jahrhundertkapitalisten</a:t>
            </a:r>
            <a:endParaRPr lang="de-DE" sz="2200" b="1" spc="-1" dirty="0">
              <a:solidFill>
                <a:schemeClr val="bg1"/>
              </a:solidFill>
              <a:latin typeface="Arial"/>
            </a:endParaRPr>
          </a:p>
        </p:txBody>
      </p:sp>
    </p:spTree>
    <p:extLst>
      <p:ext uri="{BB962C8B-B14F-4D97-AF65-F5344CB8AC3E}">
        <p14:creationId xmlns:p14="http://schemas.microsoft.com/office/powerpoint/2010/main" val="38027468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114300"/>
            <a:ext cx="9144000" cy="2000250"/>
          </a:xfrm>
          <a:prstGeom prst="rect">
            <a:avLst/>
          </a:prstGeom>
          <a:solidFill>
            <a:srgbClr val="CAD2C2">
              <a:alpha val="34902"/>
            </a:srgbClr>
          </a:solidFill>
          <a:ln>
            <a:noFill/>
          </a:ln>
          <a:effectLst/>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de-DE" dirty="0"/>
          </a:p>
        </p:txBody>
      </p:sp>
      <p:sp>
        <p:nvSpPr>
          <p:cNvPr id="6" name="Rechteck 5"/>
          <p:cNvSpPr/>
          <p:nvPr/>
        </p:nvSpPr>
        <p:spPr>
          <a:xfrm>
            <a:off x="0" y="1828800"/>
            <a:ext cx="9144000" cy="3314700"/>
          </a:xfrm>
          <a:prstGeom prst="rect">
            <a:avLst/>
          </a:prstGeom>
          <a:solidFill>
            <a:srgbClr val="007F32"/>
          </a:solidFill>
          <a:ln>
            <a:noFill/>
          </a:ln>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de-DE"/>
          </a:p>
        </p:txBody>
      </p:sp>
      <p:sp>
        <p:nvSpPr>
          <p:cNvPr id="7" name="Textplatzhalter 2"/>
          <p:cNvSpPr>
            <a:spLocks noGrp="1"/>
          </p:cNvSpPr>
          <p:nvPr/>
        </p:nvSpPr>
        <p:spPr>
          <a:xfrm>
            <a:off x="762780" y="0"/>
            <a:ext cx="8381220" cy="5143500"/>
          </a:xfrm>
          <a:prstGeom prst="rect">
            <a:avLst/>
          </a:prstGeom>
          <a:solidFill>
            <a:schemeClr val="bg1"/>
          </a:solidFill>
        </p:spPr>
        <p:txBody>
          <a:bodyPr vert="horz" lIns="81399" tIns="42332" rIns="81399" bIns="42332" rtlCol="0">
            <a:normAutofit/>
          </a:bodyPr>
          <a:lstStyle>
            <a:lvl1pPr marL="311045" indent="-311045" algn="l" defTabSz="829452" rtl="0" eaLnBrk="1" latinLnBrk="0" hangingPunct="1">
              <a:spcBef>
                <a:spcPct val="20000"/>
              </a:spcBef>
              <a:buClr>
                <a:srgbClr val="007F32"/>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73930" indent="-259204" algn="l" defTabSz="829452" rtl="0" eaLnBrk="1" latinLnBrk="0" hangingPunct="1">
              <a:spcBef>
                <a:spcPct val="20000"/>
              </a:spcBef>
              <a:buClr>
                <a:srgbClr val="007F32"/>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036815" indent="-207363" algn="l" defTabSz="829452"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451541"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66268"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80994"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95720"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110446"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525172"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sp>
        <p:nvSpPr>
          <p:cNvPr id="8" name="Foliennummernplatzhalter 1"/>
          <p:cNvSpPr>
            <a:spLocks noGrp="1"/>
          </p:cNvSpPr>
          <p:nvPr>
            <p:ph type="sldNum" sz="quarter" idx="12"/>
          </p:nvPr>
        </p:nvSpPr>
        <p:spPr>
          <a:xfrm>
            <a:off x="0" y="4857923"/>
            <a:ext cx="762000" cy="273269"/>
          </a:xfrm>
        </p:spPr>
        <p:txBody>
          <a:bodyPr/>
          <a:lstStyle/>
          <a:p>
            <a:fld id="{B6C39551-C563-40B7-8C76-4425B9CF0407}" type="slidenum">
              <a:rPr lang="de-DE" smtClean="0">
                <a:solidFill>
                  <a:schemeClr val="bg1"/>
                </a:solidFill>
              </a:rPr>
              <a:pPr/>
              <a:t>8</a:t>
            </a:fld>
            <a:endParaRPr lang="de-DE" dirty="0">
              <a:solidFill>
                <a:schemeClr val="bg1"/>
              </a:solidFill>
            </a:endParaRPr>
          </a:p>
        </p:txBody>
      </p:sp>
      <p:sp>
        <p:nvSpPr>
          <p:cNvPr id="2" name="Inhaltsplatzhalter 1">
            <a:extLst>
              <a:ext uri="{FF2B5EF4-FFF2-40B4-BE49-F238E27FC236}">
                <a16:creationId xmlns:a16="http://schemas.microsoft.com/office/drawing/2014/main" id="{19E9CE32-E2ED-6556-9B70-121F74DC45ED}"/>
              </a:ext>
            </a:extLst>
          </p:cNvPr>
          <p:cNvSpPr txBox="1">
            <a:spLocks/>
          </p:cNvSpPr>
          <p:nvPr/>
        </p:nvSpPr>
        <p:spPr>
          <a:xfrm>
            <a:off x="971550" y="1311275"/>
            <a:ext cx="7921625" cy="3563938"/>
          </a:xfrm>
          <a:prstGeom prst="rect">
            <a:avLst/>
          </a:prstGeom>
          <a:solidFill>
            <a:srgbClr val="007F32"/>
          </a:solidFill>
        </p:spPr>
        <p:txBody>
          <a:bodyPr anchor="ctr"/>
          <a:lstStyle>
            <a:lvl1pPr marL="341822" indent="-341822" algn="l" defTabSz="455762" rtl="0" eaLnBrk="1" latinLnBrk="0" hangingPunct="1">
              <a:spcBef>
                <a:spcPct val="20000"/>
              </a:spcBef>
              <a:buFont typeface="Arial"/>
              <a:buChar char="•"/>
              <a:defRPr sz="3200" kern="1200">
                <a:solidFill>
                  <a:schemeClr val="tx1"/>
                </a:solidFill>
                <a:latin typeface="+mn-lt"/>
                <a:ea typeface="+mn-ea"/>
                <a:cs typeface="+mn-cs"/>
              </a:defRPr>
            </a:lvl1pPr>
            <a:lvl2pPr marL="740789" indent="-284910" algn="l" defTabSz="455762" rtl="0" eaLnBrk="1" latinLnBrk="0" hangingPunct="1">
              <a:spcBef>
                <a:spcPct val="20000"/>
              </a:spcBef>
              <a:buFont typeface="Arial"/>
              <a:buChar char="–"/>
              <a:defRPr sz="2800" kern="1200">
                <a:solidFill>
                  <a:schemeClr val="tx1"/>
                </a:solidFill>
                <a:latin typeface="+mn-lt"/>
                <a:ea typeface="+mn-ea"/>
                <a:cs typeface="+mn-cs"/>
              </a:defRPr>
            </a:lvl2pPr>
            <a:lvl3pPr marL="1139581" indent="-227880" algn="l" defTabSz="455762" rtl="0" eaLnBrk="1" latinLnBrk="0" hangingPunct="1">
              <a:spcBef>
                <a:spcPct val="20000"/>
              </a:spcBef>
              <a:buFont typeface="Arial"/>
              <a:buChar char="•"/>
              <a:defRPr sz="2400" kern="1200">
                <a:solidFill>
                  <a:schemeClr val="tx1"/>
                </a:solidFill>
                <a:latin typeface="+mn-lt"/>
                <a:ea typeface="+mn-ea"/>
                <a:cs typeface="+mn-cs"/>
              </a:defRPr>
            </a:lvl3pPr>
            <a:lvl4pPr marL="1595400" indent="-227880" algn="l" defTabSz="455762" rtl="0" eaLnBrk="1" latinLnBrk="0" hangingPunct="1">
              <a:spcBef>
                <a:spcPct val="20000"/>
              </a:spcBef>
              <a:buFont typeface="Arial"/>
              <a:buChar char="–"/>
              <a:defRPr sz="2000" kern="1200">
                <a:solidFill>
                  <a:schemeClr val="tx1"/>
                </a:solidFill>
                <a:latin typeface="+mn-lt"/>
                <a:ea typeface="+mn-ea"/>
                <a:cs typeface="+mn-cs"/>
              </a:defRPr>
            </a:lvl4pPr>
            <a:lvl5pPr marL="2051279" indent="-227880" algn="l" defTabSz="455762" rtl="0" eaLnBrk="1" latinLnBrk="0" hangingPunct="1">
              <a:spcBef>
                <a:spcPct val="20000"/>
              </a:spcBef>
              <a:buFont typeface="Arial"/>
              <a:buChar char="»"/>
              <a:defRPr sz="2000" kern="1200">
                <a:solidFill>
                  <a:schemeClr val="tx1"/>
                </a:solidFill>
                <a:latin typeface="+mn-lt"/>
                <a:ea typeface="+mn-ea"/>
                <a:cs typeface="+mn-cs"/>
              </a:defRPr>
            </a:lvl5pPr>
            <a:lvl6pPr marL="2507040" indent="-227880" algn="l" defTabSz="455762" rtl="0" eaLnBrk="1" latinLnBrk="0" hangingPunct="1">
              <a:spcBef>
                <a:spcPct val="20000"/>
              </a:spcBef>
              <a:buFont typeface="Arial"/>
              <a:buChar char="•"/>
              <a:defRPr sz="2000" kern="1200">
                <a:solidFill>
                  <a:schemeClr val="tx1"/>
                </a:solidFill>
                <a:latin typeface="+mn-lt"/>
                <a:ea typeface="+mn-ea"/>
                <a:cs typeface="+mn-cs"/>
              </a:defRPr>
            </a:lvl6pPr>
            <a:lvl7pPr marL="2962920" indent="-227880" algn="l" defTabSz="455762" rtl="0" eaLnBrk="1" latinLnBrk="0" hangingPunct="1">
              <a:spcBef>
                <a:spcPct val="20000"/>
              </a:spcBef>
              <a:buFont typeface="Arial"/>
              <a:buChar char="•"/>
              <a:defRPr sz="2000" kern="1200">
                <a:solidFill>
                  <a:schemeClr val="tx1"/>
                </a:solidFill>
                <a:latin typeface="+mn-lt"/>
                <a:ea typeface="+mn-ea"/>
                <a:cs typeface="+mn-cs"/>
              </a:defRPr>
            </a:lvl7pPr>
            <a:lvl8pPr marL="3418741" indent="-227880" algn="l" defTabSz="455762" rtl="0" eaLnBrk="1" latinLnBrk="0" hangingPunct="1">
              <a:spcBef>
                <a:spcPct val="20000"/>
              </a:spcBef>
              <a:buFont typeface="Arial"/>
              <a:buChar char="•"/>
              <a:defRPr sz="2000" kern="1200">
                <a:solidFill>
                  <a:schemeClr val="tx1"/>
                </a:solidFill>
                <a:latin typeface="+mn-lt"/>
                <a:ea typeface="+mn-ea"/>
                <a:cs typeface="+mn-cs"/>
              </a:defRPr>
            </a:lvl8pPr>
            <a:lvl9pPr marL="3874562" indent="-227880" algn="l" defTabSz="455762"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Regel Nr. 1:</a:t>
            </a:r>
          </a:p>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Verliere niemals Geld! </a:t>
            </a:r>
          </a:p>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Regel Nr. 2: </a:t>
            </a:r>
          </a:p>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Vergiss niemals Regel Nr. 1!</a:t>
            </a:r>
          </a:p>
        </p:txBody>
      </p:sp>
      <p:sp>
        <p:nvSpPr>
          <p:cNvPr id="12" name="TextShape 1">
            <a:extLst>
              <a:ext uri="{FF2B5EF4-FFF2-40B4-BE49-F238E27FC236}">
                <a16:creationId xmlns:a16="http://schemas.microsoft.com/office/drawing/2014/main" id="{FCB6D137-D529-8B5E-F620-63190867B1A1}"/>
              </a:ext>
            </a:extLst>
          </p:cNvPr>
          <p:cNvSpPr txBox="1"/>
          <p:nvPr/>
        </p:nvSpPr>
        <p:spPr>
          <a:xfrm>
            <a:off x="971550" y="268287"/>
            <a:ext cx="7921625" cy="898525"/>
          </a:xfrm>
          <a:prstGeom prst="rect">
            <a:avLst/>
          </a:prstGeom>
          <a:noFill/>
          <a:ln>
            <a:noFill/>
          </a:ln>
        </p:spPr>
        <p:txBody>
          <a:bodyPr lIns="0" tIns="0" rIns="0" bIns="0" anchor="t"/>
          <a:lstStyle/>
          <a:p>
            <a:pPr lvl="0"/>
            <a:r>
              <a:rPr lang="de-DE" sz="3200" b="1" spc="-1" dirty="0">
                <a:solidFill>
                  <a:srgbClr val="36893B"/>
                </a:solidFill>
                <a:latin typeface="Arial"/>
              </a:rPr>
              <a:t>Warren Buffett</a:t>
            </a:r>
          </a:p>
          <a:p>
            <a:pPr lvl="0"/>
            <a:r>
              <a:rPr lang="de-DE" sz="2300" b="1" spc="-1" dirty="0">
                <a:solidFill>
                  <a:srgbClr val="36893B"/>
                </a:solidFill>
                <a:latin typeface="Arial"/>
              </a:rPr>
              <a:t>Fünf Investmentweisheiten des Jahrhundertkapitalisten</a:t>
            </a:r>
            <a:endParaRPr lang="de-DE" sz="2200" b="1" spc="-1" dirty="0">
              <a:solidFill>
                <a:srgbClr val="36893B"/>
              </a:solidFill>
              <a:latin typeface="Arial"/>
            </a:endParaRPr>
          </a:p>
        </p:txBody>
      </p:sp>
      <p:pic>
        <p:nvPicPr>
          <p:cNvPr id="5" name="Grafik 4">
            <a:extLst>
              <a:ext uri="{FF2B5EF4-FFF2-40B4-BE49-F238E27FC236}">
                <a16:creationId xmlns:a16="http://schemas.microsoft.com/office/drawing/2014/main" id="{EEA2203D-4E1D-3A48-D927-5D6FAC604309}"/>
              </a:ext>
            </a:extLst>
          </p:cNvPr>
          <p:cNvPicPr>
            <a:picLocks noChangeAspect="1"/>
          </p:cNvPicPr>
          <p:nvPr/>
        </p:nvPicPr>
        <p:blipFill rotWithShape="1">
          <a:blip r:embed="rId2"/>
          <a:srcRect t="16316" b="7322"/>
          <a:stretch/>
        </p:blipFill>
        <p:spPr>
          <a:xfrm>
            <a:off x="-36512" y="-114300"/>
            <a:ext cx="9180512" cy="5257800"/>
          </a:xfrm>
          <a:prstGeom prst="rect">
            <a:avLst/>
          </a:prstGeom>
        </p:spPr>
      </p:pic>
      <p:sp>
        <p:nvSpPr>
          <p:cNvPr id="9" name="Inhaltsplatzhalter 1">
            <a:extLst>
              <a:ext uri="{FF2B5EF4-FFF2-40B4-BE49-F238E27FC236}">
                <a16:creationId xmlns:a16="http://schemas.microsoft.com/office/drawing/2014/main" id="{F47E54F2-9E7E-2F15-7A5F-EBF2D8151156}"/>
              </a:ext>
            </a:extLst>
          </p:cNvPr>
          <p:cNvSpPr txBox="1">
            <a:spLocks/>
          </p:cNvSpPr>
          <p:nvPr/>
        </p:nvSpPr>
        <p:spPr>
          <a:xfrm>
            <a:off x="250824" y="1311275"/>
            <a:ext cx="8642351" cy="3565525"/>
          </a:xfrm>
          <a:prstGeom prst="rect">
            <a:avLst/>
          </a:prstGeom>
          <a:noFill/>
        </p:spPr>
        <p:txBody>
          <a:bodyPr anchor="ctr"/>
          <a:lstStyle>
            <a:lvl1pPr marL="341822" indent="-341822" algn="l" defTabSz="455762" rtl="0" eaLnBrk="1" latinLnBrk="0" hangingPunct="1">
              <a:spcBef>
                <a:spcPct val="20000"/>
              </a:spcBef>
              <a:buFont typeface="Arial"/>
              <a:buChar char="•"/>
              <a:defRPr sz="3200" kern="1200">
                <a:solidFill>
                  <a:schemeClr val="tx1"/>
                </a:solidFill>
                <a:latin typeface="+mn-lt"/>
                <a:ea typeface="+mn-ea"/>
                <a:cs typeface="+mn-cs"/>
              </a:defRPr>
            </a:lvl1pPr>
            <a:lvl2pPr marL="740789" indent="-284910" algn="l" defTabSz="455762" rtl="0" eaLnBrk="1" latinLnBrk="0" hangingPunct="1">
              <a:spcBef>
                <a:spcPct val="20000"/>
              </a:spcBef>
              <a:buFont typeface="Arial"/>
              <a:buChar char="–"/>
              <a:defRPr sz="2800" kern="1200">
                <a:solidFill>
                  <a:schemeClr val="tx1"/>
                </a:solidFill>
                <a:latin typeface="+mn-lt"/>
                <a:ea typeface="+mn-ea"/>
                <a:cs typeface="+mn-cs"/>
              </a:defRPr>
            </a:lvl2pPr>
            <a:lvl3pPr marL="1139581" indent="-227880" algn="l" defTabSz="455762" rtl="0" eaLnBrk="1" latinLnBrk="0" hangingPunct="1">
              <a:spcBef>
                <a:spcPct val="20000"/>
              </a:spcBef>
              <a:buFont typeface="Arial"/>
              <a:buChar char="•"/>
              <a:defRPr sz="2400" kern="1200">
                <a:solidFill>
                  <a:schemeClr val="tx1"/>
                </a:solidFill>
                <a:latin typeface="+mn-lt"/>
                <a:ea typeface="+mn-ea"/>
                <a:cs typeface="+mn-cs"/>
              </a:defRPr>
            </a:lvl3pPr>
            <a:lvl4pPr marL="1595400" indent="-227880" algn="l" defTabSz="455762" rtl="0" eaLnBrk="1" latinLnBrk="0" hangingPunct="1">
              <a:spcBef>
                <a:spcPct val="20000"/>
              </a:spcBef>
              <a:buFont typeface="Arial"/>
              <a:buChar char="–"/>
              <a:defRPr sz="2000" kern="1200">
                <a:solidFill>
                  <a:schemeClr val="tx1"/>
                </a:solidFill>
                <a:latin typeface="+mn-lt"/>
                <a:ea typeface="+mn-ea"/>
                <a:cs typeface="+mn-cs"/>
              </a:defRPr>
            </a:lvl4pPr>
            <a:lvl5pPr marL="2051279" indent="-227880" algn="l" defTabSz="455762" rtl="0" eaLnBrk="1" latinLnBrk="0" hangingPunct="1">
              <a:spcBef>
                <a:spcPct val="20000"/>
              </a:spcBef>
              <a:buFont typeface="Arial"/>
              <a:buChar char="»"/>
              <a:defRPr sz="2000" kern="1200">
                <a:solidFill>
                  <a:schemeClr val="tx1"/>
                </a:solidFill>
                <a:latin typeface="+mn-lt"/>
                <a:ea typeface="+mn-ea"/>
                <a:cs typeface="+mn-cs"/>
              </a:defRPr>
            </a:lvl5pPr>
            <a:lvl6pPr marL="2507040" indent="-227880" algn="l" defTabSz="455762" rtl="0" eaLnBrk="1" latinLnBrk="0" hangingPunct="1">
              <a:spcBef>
                <a:spcPct val="20000"/>
              </a:spcBef>
              <a:buFont typeface="Arial"/>
              <a:buChar char="•"/>
              <a:defRPr sz="2000" kern="1200">
                <a:solidFill>
                  <a:schemeClr val="tx1"/>
                </a:solidFill>
                <a:latin typeface="+mn-lt"/>
                <a:ea typeface="+mn-ea"/>
                <a:cs typeface="+mn-cs"/>
              </a:defRPr>
            </a:lvl6pPr>
            <a:lvl7pPr marL="2962920" indent="-227880" algn="l" defTabSz="455762" rtl="0" eaLnBrk="1" latinLnBrk="0" hangingPunct="1">
              <a:spcBef>
                <a:spcPct val="20000"/>
              </a:spcBef>
              <a:buFont typeface="Arial"/>
              <a:buChar char="•"/>
              <a:defRPr sz="2000" kern="1200">
                <a:solidFill>
                  <a:schemeClr val="tx1"/>
                </a:solidFill>
                <a:latin typeface="+mn-lt"/>
                <a:ea typeface="+mn-ea"/>
                <a:cs typeface="+mn-cs"/>
              </a:defRPr>
            </a:lvl7pPr>
            <a:lvl8pPr marL="3418741" indent="-227880" algn="l" defTabSz="455762" rtl="0" eaLnBrk="1" latinLnBrk="0" hangingPunct="1">
              <a:spcBef>
                <a:spcPct val="20000"/>
              </a:spcBef>
              <a:buFont typeface="Arial"/>
              <a:buChar char="•"/>
              <a:defRPr sz="2000" kern="1200">
                <a:solidFill>
                  <a:schemeClr val="tx1"/>
                </a:solidFill>
                <a:latin typeface="+mn-lt"/>
                <a:ea typeface="+mn-ea"/>
                <a:cs typeface="+mn-cs"/>
              </a:defRPr>
            </a:lvl8pPr>
            <a:lvl9pPr marL="3874562" indent="-227880" algn="l" defTabSz="455762"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de-DE" sz="4400" b="1" i="1" dirty="0">
                <a:solidFill>
                  <a:schemeClr val="bg1"/>
                </a:solidFill>
                <a:latin typeface="Arial" panose="020B0604020202020204" pitchFamily="34" charset="0"/>
                <a:cs typeface="Arial" panose="020B0604020202020204" pitchFamily="34" charset="0"/>
              </a:rPr>
              <a:t>Es ist viel besser, ein wunderbares Unternehmen zu einem guten Preis zu kaufen als ein gutes Unternehmen zu einem wunderbaren Preis.</a:t>
            </a:r>
          </a:p>
        </p:txBody>
      </p:sp>
      <p:sp>
        <p:nvSpPr>
          <p:cNvPr id="4" name="TextShape 1">
            <a:extLst>
              <a:ext uri="{FF2B5EF4-FFF2-40B4-BE49-F238E27FC236}">
                <a16:creationId xmlns:a16="http://schemas.microsoft.com/office/drawing/2014/main" id="{261EF0F3-1B0A-F5CF-567E-E1B51ECE4E9B}"/>
              </a:ext>
            </a:extLst>
          </p:cNvPr>
          <p:cNvSpPr txBox="1"/>
          <p:nvPr/>
        </p:nvSpPr>
        <p:spPr>
          <a:xfrm>
            <a:off x="250824" y="267494"/>
            <a:ext cx="8642351" cy="898525"/>
          </a:xfrm>
          <a:prstGeom prst="rect">
            <a:avLst/>
          </a:prstGeom>
          <a:noFill/>
          <a:ln>
            <a:noFill/>
          </a:ln>
        </p:spPr>
        <p:txBody>
          <a:bodyPr lIns="0" tIns="0" rIns="0" bIns="0" anchor="t"/>
          <a:lstStyle/>
          <a:p>
            <a:pPr lvl="0" algn="ctr"/>
            <a:r>
              <a:rPr lang="de-DE" sz="3200" b="1" spc="-1" dirty="0">
                <a:solidFill>
                  <a:schemeClr val="bg1"/>
                </a:solidFill>
                <a:latin typeface="Arial"/>
              </a:rPr>
              <a:t>Charlie Munger</a:t>
            </a:r>
          </a:p>
          <a:p>
            <a:pPr lvl="0" algn="ctr"/>
            <a:r>
              <a:rPr lang="de-DE" sz="2300" b="1" spc="-1" dirty="0">
                <a:solidFill>
                  <a:schemeClr val="bg1"/>
                </a:solidFill>
                <a:latin typeface="Arial"/>
              </a:rPr>
              <a:t>Investmentweisheiten aus einer 65-jährigen Freundschaft</a:t>
            </a:r>
            <a:endParaRPr lang="de-DE" sz="2200" b="1" spc="-1" dirty="0">
              <a:solidFill>
                <a:schemeClr val="bg1"/>
              </a:solidFill>
              <a:latin typeface="Arial"/>
            </a:endParaRPr>
          </a:p>
        </p:txBody>
      </p:sp>
    </p:spTree>
    <p:extLst>
      <p:ext uri="{BB962C8B-B14F-4D97-AF65-F5344CB8AC3E}">
        <p14:creationId xmlns:p14="http://schemas.microsoft.com/office/powerpoint/2010/main" val="5675898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114300"/>
            <a:ext cx="9144000" cy="2000250"/>
          </a:xfrm>
          <a:prstGeom prst="rect">
            <a:avLst/>
          </a:prstGeom>
          <a:solidFill>
            <a:srgbClr val="CAD2C2">
              <a:alpha val="34902"/>
            </a:srgbClr>
          </a:solidFill>
          <a:ln>
            <a:noFill/>
          </a:ln>
          <a:effectLst/>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de-DE" dirty="0"/>
          </a:p>
        </p:txBody>
      </p:sp>
      <p:sp>
        <p:nvSpPr>
          <p:cNvPr id="6" name="Rechteck 5"/>
          <p:cNvSpPr/>
          <p:nvPr/>
        </p:nvSpPr>
        <p:spPr>
          <a:xfrm>
            <a:off x="0" y="1828800"/>
            <a:ext cx="9144000" cy="3314700"/>
          </a:xfrm>
          <a:prstGeom prst="rect">
            <a:avLst/>
          </a:prstGeom>
          <a:solidFill>
            <a:srgbClr val="007F32"/>
          </a:solidFill>
          <a:ln>
            <a:noFill/>
          </a:ln>
        </p:spPr>
        <p:style>
          <a:lnRef idx="1">
            <a:schemeClr val="accent1"/>
          </a:lnRef>
          <a:fillRef idx="3">
            <a:schemeClr val="accent1"/>
          </a:fillRef>
          <a:effectRef idx="2">
            <a:schemeClr val="accent1"/>
          </a:effectRef>
          <a:fontRef idx="minor">
            <a:schemeClr val="lt1"/>
          </a:fontRef>
        </p:style>
        <p:txBody>
          <a:bodyPr lIns="91200" tIns="45600" rIns="91200" bIns="45600" rtlCol="0" anchor="ctr"/>
          <a:lstStyle/>
          <a:p>
            <a:pPr algn="ctr"/>
            <a:endParaRPr lang="de-DE"/>
          </a:p>
        </p:txBody>
      </p:sp>
      <p:sp>
        <p:nvSpPr>
          <p:cNvPr id="7" name="Textplatzhalter 2"/>
          <p:cNvSpPr>
            <a:spLocks noGrp="1"/>
          </p:cNvSpPr>
          <p:nvPr/>
        </p:nvSpPr>
        <p:spPr>
          <a:xfrm>
            <a:off x="762780" y="0"/>
            <a:ext cx="8381220" cy="5143500"/>
          </a:xfrm>
          <a:prstGeom prst="rect">
            <a:avLst/>
          </a:prstGeom>
          <a:solidFill>
            <a:schemeClr val="bg1"/>
          </a:solidFill>
        </p:spPr>
        <p:txBody>
          <a:bodyPr vert="horz" lIns="81399" tIns="42332" rIns="81399" bIns="42332" rtlCol="0">
            <a:normAutofit/>
          </a:bodyPr>
          <a:lstStyle>
            <a:lvl1pPr marL="311045" indent="-311045" algn="l" defTabSz="829452" rtl="0" eaLnBrk="1" latinLnBrk="0" hangingPunct="1">
              <a:spcBef>
                <a:spcPct val="20000"/>
              </a:spcBef>
              <a:buClr>
                <a:srgbClr val="007F32"/>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73930" indent="-259204" algn="l" defTabSz="829452" rtl="0" eaLnBrk="1" latinLnBrk="0" hangingPunct="1">
              <a:spcBef>
                <a:spcPct val="20000"/>
              </a:spcBef>
              <a:buClr>
                <a:srgbClr val="007F32"/>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036815" indent="-207363" algn="l" defTabSz="829452"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451541"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66268"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80994"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95720"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110446"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525172" indent="-207363" algn="l" defTabSz="82945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sp>
        <p:nvSpPr>
          <p:cNvPr id="8" name="Foliennummernplatzhalter 1"/>
          <p:cNvSpPr>
            <a:spLocks noGrp="1"/>
          </p:cNvSpPr>
          <p:nvPr>
            <p:ph type="sldNum" sz="quarter" idx="12"/>
          </p:nvPr>
        </p:nvSpPr>
        <p:spPr>
          <a:xfrm>
            <a:off x="0" y="4857923"/>
            <a:ext cx="762000" cy="273269"/>
          </a:xfrm>
        </p:spPr>
        <p:txBody>
          <a:bodyPr/>
          <a:lstStyle/>
          <a:p>
            <a:fld id="{B6C39551-C563-40B7-8C76-4425B9CF0407}" type="slidenum">
              <a:rPr lang="de-DE" smtClean="0">
                <a:solidFill>
                  <a:schemeClr val="bg1"/>
                </a:solidFill>
              </a:rPr>
              <a:pPr/>
              <a:t>9</a:t>
            </a:fld>
            <a:endParaRPr lang="de-DE" dirty="0">
              <a:solidFill>
                <a:schemeClr val="bg1"/>
              </a:solidFill>
            </a:endParaRPr>
          </a:p>
        </p:txBody>
      </p:sp>
      <p:sp>
        <p:nvSpPr>
          <p:cNvPr id="2" name="Inhaltsplatzhalter 1">
            <a:extLst>
              <a:ext uri="{FF2B5EF4-FFF2-40B4-BE49-F238E27FC236}">
                <a16:creationId xmlns:a16="http://schemas.microsoft.com/office/drawing/2014/main" id="{19E9CE32-E2ED-6556-9B70-121F74DC45ED}"/>
              </a:ext>
            </a:extLst>
          </p:cNvPr>
          <p:cNvSpPr txBox="1">
            <a:spLocks/>
          </p:cNvSpPr>
          <p:nvPr/>
        </p:nvSpPr>
        <p:spPr>
          <a:xfrm>
            <a:off x="971550" y="1311275"/>
            <a:ext cx="7921625" cy="3563938"/>
          </a:xfrm>
          <a:prstGeom prst="rect">
            <a:avLst/>
          </a:prstGeom>
          <a:solidFill>
            <a:srgbClr val="007F32"/>
          </a:solidFill>
        </p:spPr>
        <p:txBody>
          <a:bodyPr anchor="ctr"/>
          <a:lstStyle>
            <a:lvl1pPr marL="341822" indent="-341822" algn="l" defTabSz="455762" rtl="0" eaLnBrk="1" latinLnBrk="0" hangingPunct="1">
              <a:spcBef>
                <a:spcPct val="20000"/>
              </a:spcBef>
              <a:buFont typeface="Arial"/>
              <a:buChar char="•"/>
              <a:defRPr sz="3200" kern="1200">
                <a:solidFill>
                  <a:schemeClr val="tx1"/>
                </a:solidFill>
                <a:latin typeface="+mn-lt"/>
                <a:ea typeface="+mn-ea"/>
                <a:cs typeface="+mn-cs"/>
              </a:defRPr>
            </a:lvl1pPr>
            <a:lvl2pPr marL="740789" indent="-284910" algn="l" defTabSz="455762" rtl="0" eaLnBrk="1" latinLnBrk="0" hangingPunct="1">
              <a:spcBef>
                <a:spcPct val="20000"/>
              </a:spcBef>
              <a:buFont typeface="Arial"/>
              <a:buChar char="–"/>
              <a:defRPr sz="2800" kern="1200">
                <a:solidFill>
                  <a:schemeClr val="tx1"/>
                </a:solidFill>
                <a:latin typeface="+mn-lt"/>
                <a:ea typeface="+mn-ea"/>
                <a:cs typeface="+mn-cs"/>
              </a:defRPr>
            </a:lvl2pPr>
            <a:lvl3pPr marL="1139581" indent="-227880" algn="l" defTabSz="455762" rtl="0" eaLnBrk="1" latinLnBrk="0" hangingPunct="1">
              <a:spcBef>
                <a:spcPct val="20000"/>
              </a:spcBef>
              <a:buFont typeface="Arial"/>
              <a:buChar char="•"/>
              <a:defRPr sz="2400" kern="1200">
                <a:solidFill>
                  <a:schemeClr val="tx1"/>
                </a:solidFill>
                <a:latin typeface="+mn-lt"/>
                <a:ea typeface="+mn-ea"/>
                <a:cs typeface="+mn-cs"/>
              </a:defRPr>
            </a:lvl3pPr>
            <a:lvl4pPr marL="1595400" indent="-227880" algn="l" defTabSz="455762" rtl="0" eaLnBrk="1" latinLnBrk="0" hangingPunct="1">
              <a:spcBef>
                <a:spcPct val="20000"/>
              </a:spcBef>
              <a:buFont typeface="Arial"/>
              <a:buChar char="–"/>
              <a:defRPr sz="2000" kern="1200">
                <a:solidFill>
                  <a:schemeClr val="tx1"/>
                </a:solidFill>
                <a:latin typeface="+mn-lt"/>
                <a:ea typeface="+mn-ea"/>
                <a:cs typeface="+mn-cs"/>
              </a:defRPr>
            </a:lvl4pPr>
            <a:lvl5pPr marL="2051279" indent="-227880" algn="l" defTabSz="455762" rtl="0" eaLnBrk="1" latinLnBrk="0" hangingPunct="1">
              <a:spcBef>
                <a:spcPct val="20000"/>
              </a:spcBef>
              <a:buFont typeface="Arial"/>
              <a:buChar char="»"/>
              <a:defRPr sz="2000" kern="1200">
                <a:solidFill>
                  <a:schemeClr val="tx1"/>
                </a:solidFill>
                <a:latin typeface="+mn-lt"/>
                <a:ea typeface="+mn-ea"/>
                <a:cs typeface="+mn-cs"/>
              </a:defRPr>
            </a:lvl5pPr>
            <a:lvl6pPr marL="2507040" indent="-227880" algn="l" defTabSz="455762" rtl="0" eaLnBrk="1" latinLnBrk="0" hangingPunct="1">
              <a:spcBef>
                <a:spcPct val="20000"/>
              </a:spcBef>
              <a:buFont typeface="Arial"/>
              <a:buChar char="•"/>
              <a:defRPr sz="2000" kern="1200">
                <a:solidFill>
                  <a:schemeClr val="tx1"/>
                </a:solidFill>
                <a:latin typeface="+mn-lt"/>
                <a:ea typeface="+mn-ea"/>
                <a:cs typeface="+mn-cs"/>
              </a:defRPr>
            </a:lvl6pPr>
            <a:lvl7pPr marL="2962920" indent="-227880" algn="l" defTabSz="455762" rtl="0" eaLnBrk="1" latinLnBrk="0" hangingPunct="1">
              <a:spcBef>
                <a:spcPct val="20000"/>
              </a:spcBef>
              <a:buFont typeface="Arial"/>
              <a:buChar char="•"/>
              <a:defRPr sz="2000" kern="1200">
                <a:solidFill>
                  <a:schemeClr val="tx1"/>
                </a:solidFill>
                <a:latin typeface="+mn-lt"/>
                <a:ea typeface="+mn-ea"/>
                <a:cs typeface="+mn-cs"/>
              </a:defRPr>
            </a:lvl7pPr>
            <a:lvl8pPr marL="3418741" indent="-227880" algn="l" defTabSz="455762" rtl="0" eaLnBrk="1" latinLnBrk="0" hangingPunct="1">
              <a:spcBef>
                <a:spcPct val="20000"/>
              </a:spcBef>
              <a:buFont typeface="Arial"/>
              <a:buChar char="•"/>
              <a:defRPr sz="2000" kern="1200">
                <a:solidFill>
                  <a:schemeClr val="tx1"/>
                </a:solidFill>
                <a:latin typeface="+mn-lt"/>
                <a:ea typeface="+mn-ea"/>
                <a:cs typeface="+mn-cs"/>
              </a:defRPr>
            </a:lvl8pPr>
            <a:lvl9pPr marL="3874562" indent="-227880" algn="l" defTabSz="455762"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Regel Nr. 1:</a:t>
            </a:r>
          </a:p>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Verliere niemals Geld! </a:t>
            </a:r>
          </a:p>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Regel Nr. 2: </a:t>
            </a:r>
          </a:p>
          <a:p>
            <a:pPr marL="0" indent="0" algn="ctr">
              <a:buFont typeface="Arial"/>
              <a:buNone/>
            </a:pPr>
            <a:r>
              <a:rPr lang="de-DE" sz="4400" b="1" i="1" dirty="0">
                <a:solidFill>
                  <a:schemeClr val="bg1"/>
                </a:solidFill>
                <a:latin typeface="Arial" panose="020B0604020202020204" pitchFamily="34" charset="0"/>
                <a:cs typeface="Arial" panose="020B0604020202020204" pitchFamily="34" charset="0"/>
              </a:rPr>
              <a:t>Vergiss niemals Regel Nr. 1!</a:t>
            </a:r>
          </a:p>
        </p:txBody>
      </p:sp>
      <p:sp>
        <p:nvSpPr>
          <p:cNvPr id="12" name="TextShape 1">
            <a:extLst>
              <a:ext uri="{FF2B5EF4-FFF2-40B4-BE49-F238E27FC236}">
                <a16:creationId xmlns:a16="http://schemas.microsoft.com/office/drawing/2014/main" id="{FCB6D137-D529-8B5E-F620-63190867B1A1}"/>
              </a:ext>
            </a:extLst>
          </p:cNvPr>
          <p:cNvSpPr txBox="1"/>
          <p:nvPr/>
        </p:nvSpPr>
        <p:spPr>
          <a:xfrm>
            <a:off x="971550" y="268287"/>
            <a:ext cx="7921625" cy="898525"/>
          </a:xfrm>
          <a:prstGeom prst="rect">
            <a:avLst/>
          </a:prstGeom>
          <a:noFill/>
          <a:ln>
            <a:noFill/>
          </a:ln>
        </p:spPr>
        <p:txBody>
          <a:bodyPr lIns="0" tIns="0" rIns="0" bIns="0" anchor="t"/>
          <a:lstStyle/>
          <a:p>
            <a:pPr lvl="0"/>
            <a:r>
              <a:rPr lang="de-DE" sz="3200" b="1" spc="-1" dirty="0">
                <a:solidFill>
                  <a:srgbClr val="36893B"/>
                </a:solidFill>
                <a:latin typeface="Arial"/>
              </a:rPr>
              <a:t>Warren Buffett</a:t>
            </a:r>
          </a:p>
          <a:p>
            <a:pPr lvl="0"/>
            <a:r>
              <a:rPr lang="de-DE" sz="2300" b="1" spc="-1" dirty="0">
                <a:solidFill>
                  <a:srgbClr val="36893B"/>
                </a:solidFill>
                <a:latin typeface="Arial"/>
              </a:rPr>
              <a:t>Fünf Investmentweisheiten des Jahrhundertkapitalisten</a:t>
            </a:r>
            <a:endParaRPr lang="de-DE" sz="2200" b="1" spc="-1" dirty="0">
              <a:solidFill>
                <a:srgbClr val="36893B"/>
              </a:solidFill>
              <a:latin typeface="Arial"/>
            </a:endParaRPr>
          </a:p>
        </p:txBody>
      </p:sp>
      <p:pic>
        <p:nvPicPr>
          <p:cNvPr id="5" name="Grafik 4">
            <a:extLst>
              <a:ext uri="{FF2B5EF4-FFF2-40B4-BE49-F238E27FC236}">
                <a16:creationId xmlns:a16="http://schemas.microsoft.com/office/drawing/2014/main" id="{EEA2203D-4E1D-3A48-D927-5D6FAC604309}"/>
              </a:ext>
            </a:extLst>
          </p:cNvPr>
          <p:cNvPicPr>
            <a:picLocks noChangeAspect="1"/>
          </p:cNvPicPr>
          <p:nvPr/>
        </p:nvPicPr>
        <p:blipFill rotWithShape="1">
          <a:blip r:embed="rId2"/>
          <a:srcRect t="16316" b="7322"/>
          <a:stretch/>
        </p:blipFill>
        <p:spPr>
          <a:xfrm>
            <a:off x="-36512" y="-114300"/>
            <a:ext cx="9180512" cy="5257800"/>
          </a:xfrm>
          <a:prstGeom prst="rect">
            <a:avLst/>
          </a:prstGeom>
        </p:spPr>
      </p:pic>
      <p:sp>
        <p:nvSpPr>
          <p:cNvPr id="9" name="Inhaltsplatzhalter 1">
            <a:extLst>
              <a:ext uri="{FF2B5EF4-FFF2-40B4-BE49-F238E27FC236}">
                <a16:creationId xmlns:a16="http://schemas.microsoft.com/office/drawing/2014/main" id="{F47E54F2-9E7E-2F15-7A5F-EBF2D8151156}"/>
              </a:ext>
            </a:extLst>
          </p:cNvPr>
          <p:cNvSpPr txBox="1">
            <a:spLocks/>
          </p:cNvSpPr>
          <p:nvPr/>
        </p:nvSpPr>
        <p:spPr>
          <a:xfrm>
            <a:off x="250824" y="1311275"/>
            <a:ext cx="8642351" cy="3565525"/>
          </a:xfrm>
          <a:prstGeom prst="rect">
            <a:avLst/>
          </a:prstGeom>
          <a:noFill/>
        </p:spPr>
        <p:txBody>
          <a:bodyPr anchor="ctr"/>
          <a:lstStyle>
            <a:lvl1pPr marL="341822" indent="-341822" algn="l" defTabSz="455762" rtl="0" eaLnBrk="1" latinLnBrk="0" hangingPunct="1">
              <a:spcBef>
                <a:spcPct val="20000"/>
              </a:spcBef>
              <a:buFont typeface="Arial"/>
              <a:buChar char="•"/>
              <a:defRPr sz="3200" kern="1200">
                <a:solidFill>
                  <a:schemeClr val="tx1"/>
                </a:solidFill>
                <a:latin typeface="+mn-lt"/>
                <a:ea typeface="+mn-ea"/>
                <a:cs typeface="+mn-cs"/>
              </a:defRPr>
            </a:lvl1pPr>
            <a:lvl2pPr marL="740789" indent="-284910" algn="l" defTabSz="455762" rtl="0" eaLnBrk="1" latinLnBrk="0" hangingPunct="1">
              <a:spcBef>
                <a:spcPct val="20000"/>
              </a:spcBef>
              <a:buFont typeface="Arial"/>
              <a:buChar char="–"/>
              <a:defRPr sz="2800" kern="1200">
                <a:solidFill>
                  <a:schemeClr val="tx1"/>
                </a:solidFill>
                <a:latin typeface="+mn-lt"/>
                <a:ea typeface="+mn-ea"/>
                <a:cs typeface="+mn-cs"/>
              </a:defRPr>
            </a:lvl2pPr>
            <a:lvl3pPr marL="1139581" indent="-227880" algn="l" defTabSz="455762" rtl="0" eaLnBrk="1" latinLnBrk="0" hangingPunct="1">
              <a:spcBef>
                <a:spcPct val="20000"/>
              </a:spcBef>
              <a:buFont typeface="Arial"/>
              <a:buChar char="•"/>
              <a:defRPr sz="2400" kern="1200">
                <a:solidFill>
                  <a:schemeClr val="tx1"/>
                </a:solidFill>
                <a:latin typeface="+mn-lt"/>
                <a:ea typeface="+mn-ea"/>
                <a:cs typeface="+mn-cs"/>
              </a:defRPr>
            </a:lvl3pPr>
            <a:lvl4pPr marL="1595400" indent="-227880" algn="l" defTabSz="455762" rtl="0" eaLnBrk="1" latinLnBrk="0" hangingPunct="1">
              <a:spcBef>
                <a:spcPct val="20000"/>
              </a:spcBef>
              <a:buFont typeface="Arial"/>
              <a:buChar char="–"/>
              <a:defRPr sz="2000" kern="1200">
                <a:solidFill>
                  <a:schemeClr val="tx1"/>
                </a:solidFill>
                <a:latin typeface="+mn-lt"/>
                <a:ea typeface="+mn-ea"/>
                <a:cs typeface="+mn-cs"/>
              </a:defRPr>
            </a:lvl4pPr>
            <a:lvl5pPr marL="2051279" indent="-227880" algn="l" defTabSz="455762" rtl="0" eaLnBrk="1" latinLnBrk="0" hangingPunct="1">
              <a:spcBef>
                <a:spcPct val="20000"/>
              </a:spcBef>
              <a:buFont typeface="Arial"/>
              <a:buChar char="»"/>
              <a:defRPr sz="2000" kern="1200">
                <a:solidFill>
                  <a:schemeClr val="tx1"/>
                </a:solidFill>
                <a:latin typeface="+mn-lt"/>
                <a:ea typeface="+mn-ea"/>
                <a:cs typeface="+mn-cs"/>
              </a:defRPr>
            </a:lvl5pPr>
            <a:lvl6pPr marL="2507040" indent="-227880" algn="l" defTabSz="455762" rtl="0" eaLnBrk="1" latinLnBrk="0" hangingPunct="1">
              <a:spcBef>
                <a:spcPct val="20000"/>
              </a:spcBef>
              <a:buFont typeface="Arial"/>
              <a:buChar char="•"/>
              <a:defRPr sz="2000" kern="1200">
                <a:solidFill>
                  <a:schemeClr val="tx1"/>
                </a:solidFill>
                <a:latin typeface="+mn-lt"/>
                <a:ea typeface="+mn-ea"/>
                <a:cs typeface="+mn-cs"/>
              </a:defRPr>
            </a:lvl6pPr>
            <a:lvl7pPr marL="2962920" indent="-227880" algn="l" defTabSz="455762" rtl="0" eaLnBrk="1" latinLnBrk="0" hangingPunct="1">
              <a:spcBef>
                <a:spcPct val="20000"/>
              </a:spcBef>
              <a:buFont typeface="Arial"/>
              <a:buChar char="•"/>
              <a:defRPr sz="2000" kern="1200">
                <a:solidFill>
                  <a:schemeClr val="tx1"/>
                </a:solidFill>
                <a:latin typeface="+mn-lt"/>
                <a:ea typeface="+mn-ea"/>
                <a:cs typeface="+mn-cs"/>
              </a:defRPr>
            </a:lvl7pPr>
            <a:lvl8pPr marL="3418741" indent="-227880" algn="l" defTabSz="455762" rtl="0" eaLnBrk="1" latinLnBrk="0" hangingPunct="1">
              <a:spcBef>
                <a:spcPct val="20000"/>
              </a:spcBef>
              <a:buFont typeface="Arial"/>
              <a:buChar char="•"/>
              <a:defRPr sz="2000" kern="1200">
                <a:solidFill>
                  <a:schemeClr val="tx1"/>
                </a:solidFill>
                <a:latin typeface="+mn-lt"/>
                <a:ea typeface="+mn-ea"/>
                <a:cs typeface="+mn-cs"/>
              </a:defRPr>
            </a:lvl8pPr>
            <a:lvl9pPr marL="3874562" indent="-227880" algn="l" defTabSz="455762"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de-DE" sz="4400" b="1" i="1" dirty="0">
                <a:solidFill>
                  <a:schemeClr val="bg1"/>
                </a:solidFill>
                <a:latin typeface="Arial" panose="020B0604020202020204" pitchFamily="34" charset="0"/>
                <a:cs typeface="Arial" panose="020B0604020202020204" pitchFamily="34" charset="0"/>
              </a:rPr>
              <a:t>Ich liebe alles an </a:t>
            </a:r>
            <a:r>
              <a:rPr lang="de-DE" sz="4400" b="1" i="1" dirty="0" err="1">
                <a:solidFill>
                  <a:schemeClr val="bg1"/>
                </a:solidFill>
                <a:latin typeface="Arial" panose="020B0604020202020204" pitchFamily="34" charset="0"/>
                <a:cs typeface="Arial" panose="020B0604020202020204" pitchFamily="34" charset="0"/>
              </a:rPr>
              <a:t>Costco</a:t>
            </a:r>
            <a:r>
              <a:rPr lang="de-DE" sz="4400" b="1" i="1" dirty="0">
                <a:solidFill>
                  <a:schemeClr val="bg1"/>
                </a:solidFill>
                <a:latin typeface="Arial" panose="020B0604020202020204" pitchFamily="34" charset="0"/>
                <a:cs typeface="Arial" panose="020B0604020202020204" pitchFamily="34" charset="0"/>
              </a:rPr>
              <a:t>!</a:t>
            </a:r>
          </a:p>
          <a:p>
            <a:pPr marL="0" indent="0" algn="ctr">
              <a:buNone/>
            </a:pPr>
            <a:r>
              <a:rPr lang="de-DE" sz="4400" b="1" i="1" dirty="0">
                <a:solidFill>
                  <a:schemeClr val="bg1"/>
                </a:solidFill>
                <a:latin typeface="Arial" panose="020B0604020202020204" pitchFamily="34" charset="0"/>
                <a:cs typeface="Arial" panose="020B0604020202020204" pitchFamily="34" charset="0"/>
              </a:rPr>
              <a:t>Ich bin total süchtig, </a:t>
            </a:r>
          </a:p>
          <a:p>
            <a:pPr marL="0" indent="0" algn="ctr">
              <a:buNone/>
            </a:pPr>
            <a:r>
              <a:rPr lang="de-DE" sz="4400" b="1" i="1" dirty="0">
                <a:solidFill>
                  <a:schemeClr val="bg1"/>
                </a:solidFill>
                <a:latin typeface="Arial" panose="020B0604020202020204" pitchFamily="34" charset="0"/>
                <a:cs typeface="Arial" panose="020B0604020202020204" pitchFamily="34" charset="0"/>
              </a:rPr>
              <a:t>und ich werde nie </a:t>
            </a:r>
          </a:p>
          <a:p>
            <a:pPr marL="0" indent="0" algn="ctr">
              <a:buNone/>
            </a:pPr>
            <a:r>
              <a:rPr lang="de-DE" sz="4400" b="1" i="1" dirty="0">
                <a:solidFill>
                  <a:schemeClr val="bg1"/>
                </a:solidFill>
                <a:latin typeface="Arial" panose="020B0604020202020204" pitchFamily="34" charset="0"/>
                <a:cs typeface="Arial" panose="020B0604020202020204" pitchFamily="34" charset="0"/>
              </a:rPr>
              <a:t>eine Aktie verkaufen. </a:t>
            </a:r>
          </a:p>
        </p:txBody>
      </p:sp>
      <p:sp>
        <p:nvSpPr>
          <p:cNvPr id="4" name="TextShape 1">
            <a:extLst>
              <a:ext uri="{FF2B5EF4-FFF2-40B4-BE49-F238E27FC236}">
                <a16:creationId xmlns:a16="http://schemas.microsoft.com/office/drawing/2014/main" id="{261EF0F3-1B0A-F5CF-567E-E1B51ECE4E9B}"/>
              </a:ext>
            </a:extLst>
          </p:cNvPr>
          <p:cNvSpPr txBox="1"/>
          <p:nvPr/>
        </p:nvSpPr>
        <p:spPr>
          <a:xfrm>
            <a:off x="250824" y="267494"/>
            <a:ext cx="8642351" cy="898525"/>
          </a:xfrm>
          <a:prstGeom prst="rect">
            <a:avLst/>
          </a:prstGeom>
          <a:noFill/>
          <a:ln>
            <a:noFill/>
          </a:ln>
        </p:spPr>
        <p:txBody>
          <a:bodyPr lIns="0" tIns="0" rIns="0" bIns="0" anchor="t"/>
          <a:lstStyle/>
          <a:p>
            <a:pPr lvl="0" algn="ctr"/>
            <a:r>
              <a:rPr lang="de-DE" sz="3200" b="1" spc="-1" dirty="0">
                <a:solidFill>
                  <a:schemeClr val="bg1"/>
                </a:solidFill>
                <a:latin typeface="Arial"/>
              </a:rPr>
              <a:t>Charlie Munger</a:t>
            </a:r>
          </a:p>
          <a:p>
            <a:pPr lvl="0" algn="ctr"/>
            <a:r>
              <a:rPr lang="de-DE" sz="2300" b="1" spc="-1" dirty="0">
                <a:solidFill>
                  <a:schemeClr val="bg1"/>
                </a:solidFill>
                <a:latin typeface="Arial"/>
              </a:rPr>
              <a:t>Investmentweisheiten aus einer 65-jährigen Freundschaft</a:t>
            </a:r>
            <a:endParaRPr lang="de-DE" sz="2200" b="1" spc="-1" dirty="0">
              <a:solidFill>
                <a:schemeClr val="bg1"/>
              </a:solidFill>
              <a:latin typeface="Arial"/>
            </a:endParaRPr>
          </a:p>
        </p:txBody>
      </p:sp>
    </p:spTree>
    <p:extLst>
      <p:ext uri="{BB962C8B-B14F-4D97-AF65-F5344CB8AC3E}">
        <p14:creationId xmlns:p14="http://schemas.microsoft.com/office/powerpoint/2010/main" val="40142487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1466</Words>
  <Application>Microsoft Office PowerPoint</Application>
  <PresentationFormat>Bildschirmpräsentation (16:9)</PresentationFormat>
  <Paragraphs>379</Paragraphs>
  <Slides>29</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29</vt:i4>
      </vt:variant>
    </vt:vector>
  </HeadingPairs>
  <TitlesOfParts>
    <vt:vector size="33" baseType="lpstr">
      <vt:lpstr>Algerian</vt:lpstr>
      <vt:lpstr>Arial</vt:lpstr>
      <vt:lpstr>Calibri</vt:lpstr>
      <vt:lpstr>Office-Design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ooo ooo</dc:creator>
  <cp:lastModifiedBy>Christa Ratschiller</cp:lastModifiedBy>
  <cp:revision>155</cp:revision>
  <cp:lastPrinted>2018-10-12T12:35:07Z</cp:lastPrinted>
  <dcterms:created xsi:type="dcterms:W3CDTF">2018-05-07T09:49:10Z</dcterms:created>
  <dcterms:modified xsi:type="dcterms:W3CDTF">2024-05-21T15:07:02Z</dcterms:modified>
</cp:coreProperties>
</file>